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275" r:id="rId2"/>
    <p:sldId id="257" r:id="rId3"/>
    <p:sldId id="334" r:id="rId4"/>
    <p:sldId id="338" r:id="rId5"/>
    <p:sldId id="263" r:id="rId6"/>
    <p:sldId id="336" r:id="rId7"/>
    <p:sldId id="392" r:id="rId8"/>
    <p:sldId id="398" r:id="rId9"/>
    <p:sldId id="399" r:id="rId10"/>
    <p:sldId id="356" r:id="rId11"/>
    <p:sldId id="397" r:id="rId12"/>
    <p:sldId id="401" r:id="rId13"/>
    <p:sldId id="400" r:id="rId14"/>
    <p:sldId id="402" r:id="rId15"/>
    <p:sldId id="403" r:id="rId16"/>
    <p:sldId id="404" r:id="rId17"/>
    <p:sldId id="405" r:id="rId18"/>
    <p:sldId id="406" r:id="rId19"/>
    <p:sldId id="393" r:id="rId20"/>
    <p:sldId id="394" r:id="rId21"/>
    <p:sldId id="395" r:id="rId22"/>
    <p:sldId id="396" r:id="rId23"/>
    <p:sldId id="407" r:id="rId24"/>
    <p:sldId id="409" r:id="rId25"/>
    <p:sldId id="408" r:id="rId26"/>
    <p:sldId id="410" r:id="rId27"/>
    <p:sldId id="340" r:id="rId28"/>
    <p:sldId id="341" r:id="rId29"/>
    <p:sldId id="342" r:id="rId30"/>
    <p:sldId id="343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7" r:id="rId39"/>
    <p:sldId id="359" r:id="rId40"/>
    <p:sldId id="411" r:id="rId41"/>
    <p:sldId id="361" r:id="rId42"/>
    <p:sldId id="362" r:id="rId43"/>
    <p:sldId id="412" r:id="rId44"/>
    <p:sldId id="420" r:id="rId45"/>
    <p:sldId id="421" r:id="rId46"/>
    <p:sldId id="413" r:id="rId47"/>
    <p:sldId id="419" r:id="rId48"/>
    <p:sldId id="414" r:id="rId49"/>
    <p:sldId id="415" r:id="rId50"/>
    <p:sldId id="416" r:id="rId51"/>
    <p:sldId id="417" r:id="rId52"/>
    <p:sldId id="363" r:id="rId53"/>
    <p:sldId id="364" r:id="rId54"/>
    <p:sldId id="365" r:id="rId55"/>
    <p:sldId id="422" r:id="rId56"/>
    <p:sldId id="374" r:id="rId57"/>
    <p:sldId id="385" r:id="rId58"/>
    <p:sldId id="386" r:id="rId59"/>
    <p:sldId id="387" r:id="rId60"/>
    <p:sldId id="390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7645" autoAdjust="0"/>
  </p:normalViewPr>
  <p:slideViewPr>
    <p:cSldViewPr snapToGrid="0">
      <p:cViewPr varScale="1">
        <p:scale>
          <a:sx n="70" d="100"/>
          <a:sy n="70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85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4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用户如果下载到本地，需要下载超星阅读器即可，通过点击下载按钮，打开</a:t>
            </a:r>
            <a:r>
              <a:rPr lang="en-US" altLang="zh-CN" dirty="0" err="1"/>
              <a:t>url</a:t>
            </a:r>
            <a:r>
              <a:rPr lang="zh-CN" altLang="en-US" dirty="0"/>
              <a:t>链接，点击下载，最后下载成功，从而获得图书。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76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在</a:t>
            </a:r>
            <a:r>
              <a:rPr lang="en-US" altLang="zh-CN" dirty="0" err="1" smtClean="0"/>
              <a:t>cnki</a:t>
            </a:r>
            <a:r>
              <a:rPr lang="zh-CN" altLang="en-US" dirty="0" smtClean="0"/>
              <a:t>登录时出现仁爱学院，其中一部分核心期刊无法下载，咱们没有购买。可以通过读秀学术搜索文献传递获取全文。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1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61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://www.duxiu.com/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jpeg"/><Relationship Id="rId7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8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hyperlink" Target="http://www.lib.tju.edu.cn/system-index.jsp" TargetMode="External"/><Relationship Id="rId4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.jpeg"/><Relationship Id="rId7" Type="http://schemas.openxmlformats.org/officeDocument/2006/relationships/image" Target="../media/image8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hyperlink" Target="http://www.nlc.cn/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.jpeg"/><Relationship Id="rId7" Type="http://schemas.openxmlformats.org/officeDocument/2006/relationships/image" Target="../media/image8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www.duxiu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910" y="5165725"/>
            <a:ext cx="2111375" cy="1409700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4285" y="5173345"/>
            <a:ext cx="2113915" cy="140906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5173980"/>
            <a:ext cx="2112010" cy="14084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094480"/>
            <a:ext cx="12191365" cy="704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65288" y="1661615"/>
            <a:ext cx="924433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chemeClr val="accent5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图书馆数字资源介绍与利用</a:t>
            </a:r>
            <a:endParaRPr lang="zh-CN" altLang="en-US" sz="5400" b="1" dirty="0">
              <a:solidFill>
                <a:schemeClr val="accent5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 descr="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0210" y="5163820"/>
            <a:ext cx="2487295" cy="1409700"/>
          </a:xfrm>
          <a:prstGeom prst="rect">
            <a:avLst/>
          </a:prstGeom>
        </p:spPr>
      </p:pic>
      <p:pic>
        <p:nvPicPr>
          <p:cNvPr id="13" name="图片 12" descr="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47505" y="5163820"/>
            <a:ext cx="2501900" cy="14077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54960" y="4187825"/>
            <a:ext cx="648271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天津仁爱学院图书馆</a:t>
            </a:r>
            <a:endParaRPr lang="zh-CN" altLang="en-US" sz="28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060174" y="298251"/>
            <a:ext cx="50315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搜索    </a:t>
            </a:r>
            <a:r>
              <a:rPr lang="en-US" altLang="zh-CN" sz="2400" dirty="0" smtClean="0">
                <a:hlinkClick r:id="rId5"/>
              </a:rPr>
              <a:t>www.duxiu.com</a:t>
            </a:r>
            <a:endParaRPr lang="zh-CN" altLang="en-US" sz="2400" dirty="0"/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931" y="1169707"/>
            <a:ext cx="6622824" cy="5446661"/>
          </a:xfrm>
          <a:prstGeom prst="rect">
            <a:avLst/>
          </a:prstGeom>
        </p:spPr>
      </p:pic>
      <p:sp>
        <p:nvSpPr>
          <p:cNvPr id="13" name="文本框 5"/>
          <p:cNvSpPr txBox="1"/>
          <p:nvPr/>
        </p:nvSpPr>
        <p:spPr>
          <a:xfrm>
            <a:off x="1924063" y="5532350"/>
            <a:ext cx="8098972" cy="79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zh-CN" sz="2286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第一步：在读秀首页</a:t>
            </a:r>
            <a:r>
              <a:rPr lang="zh-CN" altLang="zh-CN" sz="2286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zh-CN" altLang="en-US" sz="2286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</a:t>
            </a:r>
            <a:r>
              <a:rPr lang="zh-CN" altLang="zh-CN" sz="2286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286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输入“图书馆”点击搜索按钮，进入搜索结果页面。</a:t>
            </a:r>
          </a:p>
        </p:txBody>
      </p:sp>
      <p:sp>
        <p:nvSpPr>
          <p:cNvPr id="14" name="圆角矩形标注 13"/>
          <p:cNvSpPr/>
          <p:nvPr/>
        </p:nvSpPr>
        <p:spPr>
          <a:xfrm>
            <a:off x="1261654" y="3088993"/>
            <a:ext cx="2232977" cy="571532"/>
          </a:xfrm>
          <a:prstGeom prst="wedgeRoundRectCallout">
            <a:avLst>
              <a:gd name="adj1" fmla="val 42604"/>
              <a:gd name="adj2" fmla="val -65927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检索词：图书馆</a:t>
            </a:r>
          </a:p>
        </p:txBody>
      </p:sp>
      <p:sp>
        <p:nvSpPr>
          <p:cNvPr id="15" name="圆角矩形标注 14"/>
          <p:cNvSpPr/>
          <p:nvPr/>
        </p:nvSpPr>
        <p:spPr>
          <a:xfrm>
            <a:off x="1591274" y="4560134"/>
            <a:ext cx="1824979" cy="554706"/>
          </a:xfrm>
          <a:prstGeom prst="wedgeRoundRectCallout">
            <a:avLst>
              <a:gd name="adj1" fmla="val 41437"/>
              <a:gd name="adj2" fmla="val -60302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检索提示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149" y="3005490"/>
            <a:ext cx="4950141" cy="1979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060174" y="2982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读秀中文学术搜索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/>
          <a:stretch/>
        </p:blipFill>
        <p:spPr bwMode="auto">
          <a:xfrm>
            <a:off x="-10160" y="1192696"/>
            <a:ext cx="12199620" cy="571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119270" y="2464904"/>
            <a:ext cx="1113182" cy="7686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60175" y="3231081"/>
            <a:ext cx="13234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根据所搜图书，找到自己喜欢的类型</a:t>
            </a:r>
          </a:p>
        </p:txBody>
      </p:sp>
      <p:sp>
        <p:nvSpPr>
          <p:cNvPr id="14" name="PA-圆角矩形 11">
            <a:extLst>
              <a:ext uri="{FF2B5EF4-FFF2-40B4-BE49-F238E27FC236}">
                <a16:creationId xmlns:a16="http://schemas.microsoft.com/office/drawing/2014/main" xmlns="" id="{32D55DB7-56AD-486E-9B53-E375247112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400000">
            <a:off x="-546746" y="4030751"/>
            <a:ext cx="2016781" cy="6029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stCxn id="14" idx="0"/>
          </p:cNvCxnSpPr>
          <p:nvPr/>
        </p:nvCxnSpPr>
        <p:spPr>
          <a:xfrm>
            <a:off x="763130" y="4332237"/>
            <a:ext cx="297045" cy="639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99760" y="4149518"/>
            <a:ext cx="1139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可点击具体年份筛选图书馆书籍信息</a:t>
            </a:r>
          </a:p>
        </p:txBody>
      </p:sp>
      <p:sp>
        <p:nvSpPr>
          <p:cNvPr id="20" name="PA-圆角矩形 11">
            <a:extLst>
              <a:ext uri="{FF2B5EF4-FFF2-40B4-BE49-F238E27FC236}">
                <a16:creationId xmlns:a16="http://schemas.microsoft.com/office/drawing/2014/main" xmlns="" id="{32D55DB7-56AD-486E-9B53-E375247112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>
            <a:off x="-6229" y="5353879"/>
            <a:ext cx="982113" cy="14179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975884" y="5998936"/>
            <a:ext cx="29704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272929" y="5675770"/>
            <a:ext cx="1351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可点击学科查找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相关书籍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10389705" y="1987826"/>
            <a:ext cx="1759999" cy="47840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箭头 23"/>
          <p:cNvSpPr/>
          <p:nvPr/>
        </p:nvSpPr>
        <p:spPr>
          <a:xfrm>
            <a:off x="9596755" y="4081666"/>
            <a:ext cx="588327" cy="261729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586083" y="3852201"/>
            <a:ext cx="954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可查找自己相关图书的其它知识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168" y="2187436"/>
            <a:ext cx="6762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左箭头 28"/>
          <p:cNvSpPr/>
          <p:nvPr/>
        </p:nvSpPr>
        <p:spPr>
          <a:xfrm>
            <a:off x="9238744" y="3189362"/>
            <a:ext cx="374566" cy="4814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64"/>
          <p:cNvSpPr txBox="1"/>
          <p:nvPr/>
        </p:nvSpPr>
        <p:spPr>
          <a:xfrm>
            <a:off x="7871831" y="2909790"/>
            <a:ext cx="14519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点击默认排序下拉框内的功能则</a:t>
            </a:r>
            <a:r>
              <a:rPr lang="zh-CN" altLang="en-US" sz="1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会展示</a:t>
            </a:r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相关功能</a:t>
            </a:r>
          </a:p>
        </p:txBody>
      </p:sp>
      <p:sp>
        <p:nvSpPr>
          <p:cNvPr id="26" name="矩形 25"/>
          <p:cNvSpPr/>
          <p:nvPr/>
        </p:nvSpPr>
        <p:spPr>
          <a:xfrm>
            <a:off x="9596755" y="2187436"/>
            <a:ext cx="726688" cy="1733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5247" y="6183085"/>
            <a:ext cx="2726753" cy="815702"/>
          </a:xfrm>
          <a:prstGeom prst="rect">
            <a:avLst/>
          </a:prstGeom>
        </p:spPr>
      </p:pic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60174" y="2982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读秀中文学术搜索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" y="1087934"/>
            <a:ext cx="11766868" cy="550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2478795" y="3812930"/>
            <a:ext cx="616945" cy="2368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538330" y="3197929"/>
            <a:ext cx="2769705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通过馆藏查询查找到这本书在本校图书馆哪里，从而进行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获取这本图书。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3128870" y="3839434"/>
            <a:ext cx="409460" cy="935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2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060174" y="2982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读秀中文学术搜索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9" y="1135484"/>
            <a:ext cx="10646341" cy="55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9177051" y="2511846"/>
            <a:ext cx="1333041" cy="15974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544896" y="5706737"/>
            <a:ext cx="1299991" cy="5177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7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" y="1083762"/>
            <a:ext cx="74390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60174" y="2982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读秀中文学术搜索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10" y="1083762"/>
            <a:ext cx="770509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" y="1087934"/>
            <a:ext cx="11766868" cy="550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2401677" y="5563518"/>
            <a:ext cx="793215" cy="3525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060174" y="2982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读秀中文学术搜索</a:t>
            </a:r>
          </a:p>
        </p:txBody>
      </p:sp>
    </p:spTree>
    <p:extLst>
      <p:ext uri="{BB962C8B-B14F-4D97-AF65-F5344CB8AC3E}">
        <p14:creationId xmlns:p14="http://schemas.microsoft.com/office/powerpoint/2010/main" val="4422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5247" y="6183085"/>
            <a:ext cx="2726753" cy="815702"/>
          </a:xfrm>
          <a:prstGeom prst="rect">
            <a:avLst/>
          </a:prstGeom>
        </p:spPr>
      </p:pic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6" y="1155135"/>
            <a:ext cx="12054234" cy="564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72634" y="1747902"/>
            <a:ext cx="1475656" cy="725110"/>
          </a:xfrm>
          <a:prstGeom prst="wedgeRectCallout">
            <a:avLst>
              <a:gd name="adj1" fmla="val -61244"/>
              <a:gd name="adj2" fmla="val 1532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</a:rPr>
              <a:t>点击目录标签，查看本书目录结构</a:t>
            </a: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098541" y="1677861"/>
            <a:ext cx="1117507" cy="432596"/>
          </a:xfrm>
          <a:prstGeom prst="wedgeRectCallout">
            <a:avLst>
              <a:gd name="adj1" fmla="val -14433"/>
              <a:gd name="adj2" fmla="val -12272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</a:rPr>
              <a:t>支持下载</a:t>
            </a: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8730362" y="1703930"/>
            <a:ext cx="1895394" cy="406527"/>
          </a:xfrm>
          <a:prstGeom prst="wedgeRectCallout">
            <a:avLst>
              <a:gd name="adj1" fmla="val -29827"/>
              <a:gd name="adj2" fmla="val -10998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</a:rPr>
              <a:t>支持书内搜索</a:t>
            </a:r>
          </a:p>
        </p:txBody>
      </p:sp>
      <p:sp>
        <p:nvSpPr>
          <p:cNvPr id="16" name="矩形 15"/>
          <p:cNvSpPr/>
          <p:nvPr/>
        </p:nvSpPr>
        <p:spPr>
          <a:xfrm>
            <a:off x="1060174" y="2982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读秀中文学术搜索</a:t>
            </a:r>
          </a:p>
        </p:txBody>
      </p:sp>
    </p:spTree>
    <p:extLst>
      <p:ext uri="{BB962C8B-B14F-4D97-AF65-F5344CB8AC3E}">
        <p14:creationId xmlns:p14="http://schemas.microsoft.com/office/powerpoint/2010/main" val="4422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785" y="1073955"/>
            <a:ext cx="8486478" cy="57881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60174" y="2982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读秀中文学术搜索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52945" y="1073955"/>
            <a:ext cx="201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本地下载</a:t>
            </a:r>
            <a:endParaRPr lang="zh-CN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400050"/>
            <a:ext cx="96583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60174" y="2982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读秀中文学术搜索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260" y="1086222"/>
            <a:ext cx="9658350" cy="577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8"/>
          <p:cNvSpPr txBox="1"/>
          <p:nvPr/>
        </p:nvSpPr>
        <p:spPr>
          <a:xfrm>
            <a:off x="52945" y="1073955"/>
            <a:ext cx="201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在线试读</a:t>
            </a:r>
            <a:endParaRPr lang="zh-CN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6051" y="2493860"/>
            <a:ext cx="20775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可以在线查看图书的书名页、版权页、前言页、完整的目录页及部分正文页</a:t>
            </a:r>
          </a:p>
        </p:txBody>
      </p:sp>
    </p:spTree>
    <p:extLst>
      <p:ext uri="{BB962C8B-B14F-4D97-AF65-F5344CB8AC3E}">
        <p14:creationId xmlns:p14="http://schemas.microsoft.com/office/powerpoint/2010/main" val="24829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34299" y="298251"/>
            <a:ext cx="6567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雅电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子书 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://sslibbook1.sslibrary.com/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63" y="971550"/>
            <a:ext cx="3796634" cy="12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5742" y="1378226"/>
            <a:ext cx="5485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访问方式一：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1.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图书馆网站首页点击数据库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2.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点击超星数字图书馆（网络版）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546072" y="904874"/>
            <a:ext cx="9191625" cy="5953125"/>
            <a:chOff x="2546072" y="904874"/>
            <a:chExt cx="9191625" cy="595312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072" y="904874"/>
              <a:ext cx="9191625" cy="595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圆角矩形 7"/>
            <p:cNvSpPr/>
            <p:nvPr/>
          </p:nvSpPr>
          <p:spPr>
            <a:xfrm>
              <a:off x="4651513" y="4041913"/>
              <a:ext cx="1948070" cy="46382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5400260"/>
            <a:ext cx="5485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访问方式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：网址访问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http://sslibbook1.sslibrary.com/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0" y="922020"/>
            <a:ext cx="4597400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4637405" y="890270"/>
            <a:ext cx="75565" cy="755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254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-9525" y="684022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/>
          <p:nvPr/>
        </p:nvSpPr>
        <p:spPr>
          <a:xfrm>
            <a:off x="326571" y="1709057"/>
            <a:ext cx="7213600" cy="7635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j-cs"/>
              </a:rPr>
              <a:t>为什么要讲数字资源？</a:t>
            </a:r>
            <a:endParaRPr kumimoji="0" lang="en-US" altLang="zh-CN" sz="4400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15142" y="2828836"/>
            <a:ext cx="96991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</a:rPr>
              <a:t>你是否有过这样的困惑：</a:t>
            </a:r>
            <a:endParaRPr lang="en-US" altLang="zh-CN" sz="2800" dirty="0" smtClean="0">
              <a:latin typeface="黑体" panose="02010609060101010101" charset="-122"/>
              <a:ea typeface="黑体" panose="02010609060101010101" charset="-122"/>
            </a:endParaRPr>
          </a:p>
          <a:p>
            <a:pPr>
              <a:buFontTx/>
              <a:buNone/>
            </a:pPr>
            <a:endParaRPr lang="zh-CN" altLang="en-US" sz="2800" dirty="0" smtClean="0">
              <a:latin typeface="黑体" panose="02010609060101010101" charset="-122"/>
              <a:ea typeface="黑体" panose="02010609060101010101" charset="-122"/>
            </a:endParaRPr>
          </a:p>
          <a:p>
            <a:pPr>
              <a:buFontTx/>
              <a:buNone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</a:rPr>
              <a:t>    不知怎样找到想要的资料？怎样利用图书馆提供的服务及帮助？</a:t>
            </a:r>
          </a:p>
          <a:p>
            <a:pPr>
              <a:buFontTx/>
              <a:buNone/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</a:rPr>
              <a:t>    面对包罗万象的网络，却找不到有价值的信息？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0" y="-70850"/>
            <a:ext cx="4169320" cy="124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983285" y="298251"/>
            <a:ext cx="4541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超星数字图书馆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汇雅电子书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" y="971550"/>
            <a:ext cx="9575051" cy="576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367130" y="1232452"/>
            <a:ext cx="4518992" cy="954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10189882" y="971550"/>
            <a:ext cx="1008205" cy="592207"/>
          </a:xfrm>
          <a:prstGeom prst="wedgeRoundRectCallout">
            <a:avLst>
              <a:gd name="adj1" fmla="val -100245"/>
              <a:gd name="adj2" fmla="val 7368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185082" y="1082987"/>
            <a:ext cx="101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检索框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983285" y="298251"/>
            <a:ext cx="4541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超星数字图书馆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汇雅电子书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/>
          <a:stretch/>
        </p:blipFill>
        <p:spPr bwMode="auto">
          <a:xfrm>
            <a:off x="584338" y="873759"/>
            <a:ext cx="8254862" cy="588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/>
          <a:stretch/>
        </p:blipFill>
        <p:spPr bwMode="auto">
          <a:xfrm>
            <a:off x="4004185" y="1219200"/>
            <a:ext cx="82200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3472070" y="5910469"/>
            <a:ext cx="2186608" cy="74672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5247" y="6183085"/>
            <a:ext cx="2726753" cy="815702"/>
          </a:xfrm>
          <a:prstGeom prst="rect">
            <a:avLst/>
          </a:prstGeom>
        </p:spPr>
      </p:pic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2" y="931784"/>
            <a:ext cx="11704458" cy="60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983285" y="298251"/>
            <a:ext cx="4541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超星数字图书馆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汇雅电子书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971550"/>
            <a:ext cx="106870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90071" y="1689774"/>
            <a:ext cx="57938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图书馆公众</a:t>
            </a:r>
            <a:r>
              <a:rPr lang="zh-CN" altLang="en-US" sz="20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sz="20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altLang="en-US" sz="20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部落</a:t>
            </a:r>
            <a:endParaRPr lang="en-US" altLang="zh-CN" sz="20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畅</a:t>
            </a:r>
            <a:r>
              <a:rPr lang="zh-CN" altLang="en-US" sz="20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享之星电子书荐购入口</a:t>
            </a:r>
            <a:endParaRPr lang="en-US" altLang="zh-CN" sz="20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号注册即可</a:t>
            </a:r>
            <a:r>
              <a:rPr lang="zh-CN" altLang="en-US" sz="20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endParaRPr lang="en-US" altLang="zh-CN" sz="20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箭头: 下 14"/>
          <p:cNvSpPr/>
          <p:nvPr/>
        </p:nvSpPr>
        <p:spPr>
          <a:xfrm>
            <a:off x="2752308" y="2080593"/>
            <a:ext cx="385763" cy="7421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4"/>
          <p:cNvSpPr/>
          <p:nvPr/>
        </p:nvSpPr>
        <p:spPr>
          <a:xfrm>
            <a:off x="2752308" y="3333397"/>
            <a:ext cx="385763" cy="7421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4"/>
          <p:cNvSpPr/>
          <p:nvPr/>
        </p:nvSpPr>
        <p:spPr>
          <a:xfrm>
            <a:off x="2752308" y="4586201"/>
            <a:ext cx="385763" cy="7421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17016" y="322991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畅想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电子书荐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购平台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11080" y="167001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是否遇到过这样的情况，想要借阅一本新书，但却发现图书馆馆藏中尚没有这本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图书馆开通电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子书网上荐购和在线阅读服务可以帮助您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。比纸质图书订购时间短，一星期之内，适合馆藏图书都可荐购。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    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读者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朋友们可通过微信公众号和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端两种方式，便捷地在畅想之星电子书平台向图书馆推荐订购电子图书，并在线阅读我馆所有读者推荐并已订购电子图书。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4756544" y="92075"/>
            <a:ext cx="3509853" cy="6791787"/>
            <a:chOff x="5554634" y="17779"/>
            <a:chExt cx="350985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634" y="17779"/>
              <a:ext cx="3509853" cy="6858000"/>
            </a:xfrm>
            <a:prstGeom prst="rect">
              <a:avLst/>
            </a:prstGeom>
          </p:spPr>
        </p:pic>
        <p:sp>
          <p:nvSpPr>
            <p:cNvPr id="7" name="圆角矩形 6"/>
            <p:cNvSpPr/>
            <p:nvPr/>
          </p:nvSpPr>
          <p:spPr>
            <a:xfrm>
              <a:off x="6824870" y="5526157"/>
              <a:ext cx="1391478" cy="46382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98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0395" y="1124896"/>
            <a:ext cx="3802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访问方式一：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1.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图书馆网站首页点击数据库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2.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点击中国期刊网数据库 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439148" y="1124896"/>
            <a:ext cx="9723437" cy="5058189"/>
            <a:chOff x="2957055" y="572082"/>
            <a:chExt cx="9234945" cy="624167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055" y="572082"/>
              <a:ext cx="9234945" cy="624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圆角矩形 11"/>
            <p:cNvSpPr/>
            <p:nvPr/>
          </p:nvSpPr>
          <p:spPr>
            <a:xfrm>
              <a:off x="4928933" y="3886200"/>
              <a:ext cx="2120796" cy="3908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56" y="864924"/>
            <a:ext cx="9409471" cy="580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6"/>
          <p:cNvCxnSpPr/>
          <p:nvPr/>
        </p:nvCxnSpPr>
        <p:spPr>
          <a:xfrm flipV="1">
            <a:off x="3843130" y="4943061"/>
            <a:ext cx="5009322" cy="26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18430" y="238770"/>
            <a:ext cx="544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中国工具书网络出版总库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900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5373" y="186719"/>
            <a:ext cx="544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中国工具书网络出版总库</a:t>
            </a:r>
            <a:endParaRPr lang="zh-CN" altLang="en-US" sz="28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435"/>
            <a:ext cx="11620500" cy="54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444487"/>
            <a:ext cx="10382250" cy="528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2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endCxn id="7" idx="2"/>
          </p:cNvCxnSpPr>
          <p:nvPr/>
        </p:nvCxnSpPr>
        <p:spPr>
          <a:xfrm>
            <a:off x="0" y="922020"/>
            <a:ext cx="4637405" cy="635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645" y="-95250"/>
            <a:ext cx="4173220" cy="124841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637405" y="890270"/>
            <a:ext cx="75565" cy="755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254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-9525" y="684022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sp>
        <p:nvSpPr>
          <p:cNvPr id="14" name="AutoShape 6"/>
          <p:cNvSpPr>
            <a:spLocks noChangeAspect="1" noChangeArrowheads="1"/>
          </p:cNvSpPr>
          <p:nvPr/>
        </p:nvSpPr>
        <p:spPr bwMode="auto">
          <a:xfrm>
            <a:off x="7151915" y="1752600"/>
            <a:ext cx="4673600" cy="3864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71502" y="1315561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13" name="泪滴形 12"/>
          <p:cNvSpPr/>
          <p:nvPr/>
        </p:nvSpPr>
        <p:spPr>
          <a:xfrm>
            <a:off x="4101411" y="4333243"/>
            <a:ext cx="1611313" cy="161131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泪滴形 14"/>
          <p:cNvSpPr/>
          <p:nvPr/>
        </p:nvSpPr>
        <p:spPr>
          <a:xfrm rot="5400000">
            <a:off x="4101409" y="2679071"/>
            <a:ext cx="1611313" cy="1611312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泪滴形 15"/>
          <p:cNvSpPr/>
          <p:nvPr/>
        </p:nvSpPr>
        <p:spPr>
          <a:xfrm rot="16200000">
            <a:off x="5755586" y="4333243"/>
            <a:ext cx="1611313" cy="161131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泪滴形 16"/>
          <p:cNvSpPr/>
          <p:nvPr/>
        </p:nvSpPr>
        <p:spPr>
          <a:xfrm rot="10800000">
            <a:off x="5752409" y="2133599"/>
            <a:ext cx="2156087" cy="2159955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reeform 5"/>
          <p:cNvSpPr>
            <a:spLocks noEditPoints="1"/>
          </p:cNvSpPr>
          <p:nvPr/>
        </p:nvSpPr>
        <p:spPr>
          <a:xfrm>
            <a:off x="4526861" y="3193102"/>
            <a:ext cx="818513" cy="661721"/>
          </a:xfrm>
          <a:custGeom>
            <a:avLst/>
            <a:gdLst/>
            <a:ahLst/>
            <a:cxnLst>
              <a:cxn ang="0">
                <a:pos x="346334" y="193679"/>
              </a:cxn>
              <a:cxn ang="0">
                <a:pos x="378402" y="167855"/>
              </a:cxn>
              <a:cxn ang="0">
                <a:pos x="346334" y="122663"/>
              </a:cxn>
              <a:cxn ang="0">
                <a:pos x="346334" y="96839"/>
              </a:cxn>
              <a:cxn ang="0">
                <a:pos x="346334" y="90383"/>
              </a:cxn>
              <a:cxn ang="0">
                <a:pos x="468192" y="19368"/>
              </a:cxn>
              <a:cxn ang="0">
                <a:pos x="493847" y="96839"/>
              </a:cxn>
              <a:cxn ang="0">
                <a:pos x="493847" y="96839"/>
              </a:cxn>
              <a:cxn ang="0">
                <a:pos x="481020" y="135575"/>
              </a:cxn>
              <a:cxn ang="0">
                <a:pos x="474606" y="193679"/>
              </a:cxn>
              <a:cxn ang="0">
                <a:pos x="525915" y="193679"/>
              </a:cxn>
              <a:cxn ang="0">
                <a:pos x="275785" y="322798"/>
              </a:cxn>
              <a:cxn ang="0">
                <a:pos x="327093" y="581036"/>
              </a:cxn>
              <a:cxn ang="0">
                <a:pos x="423297" y="464829"/>
              </a:cxn>
              <a:cxn ang="0">
                <a:pos x="506674" y="484197"/>
              </a:cxn>
              <a:cxn ang="0">
                <a:pos x="538742" y="464829"/>
              </a:cxn>
              <a:cxn ang="0">
                <a:pos x="352748" y="548757"/>
              </a:cxn>
              <a:cxn ang="0">
                <a:pos x="211649" y="38736"/>
              </a:cxn>
              <a:cxn ang="0">
                <a:pos x="115445" y="200135"/>
              </a:cxn>
              <a:cxn ang="0">
                <a:pos x="153926" y="258238"/>
              </a:cxn>
              <a:cxn ang="0">
                <a:pos x="218062" y="142031"/>
              </a:cxn>
              <a:cxn ang="0">
                <a:pos x="314266" y="103295"/>
              </a:cxn>
              <a:cxn ang="0">
                <a:pos x="756804" y="154943"/>
              </a:cxn>
              <a:cxn ang="0">
                <a:pos x="596464" y="58104"/>
              </a:cxn>
              <a:cxn ang="0">
                <a:pos x="538742" y="96839"/>
              </a:cxn>
              <a:cxn ang="0">
                <a:pos x="654187" y="161399"/>
              </a:cxn>
              <a:cxn ang="0">
                <a:pos x="692668" y="258238"/>
              </a:cxn>
              <a:cxn ang="0">
                <a:pos x="192408" y="451917"/>
              </a:cxn>
              <a:cxn ang="0">
                <a:pos x="173167" y="516477"/>
              </a:cxn>
              <a:cxn ang="0">
                <a:pos x="262957" y="619772"/>
              </a:cxn>
              <a:cxn ang="0">
                <a:pos x="25654" y="529389"/>
              </a:cxn>
              <a:cxn ang="0">
                <a:pos x="96204" y="490653"/>
              </a:cxn>
              <a:cxn ang="0">
                <a:pos x="44895" y="451917"/>
              </a:cxn>
              <a:cxn ang="0">
                <a:pos x="192408" y="316342"/>
              </a:cxn>
              <a:cxn ang="0">
                <a:pos x="192408" y="451917"/>
              </a:cxn>
              <a:cxn ang="0">
                <a:pos x="776045" y="439005"/>
              </a:cxn>
              <a:cxn ang="0">
                <a:pos x="622119" y="309886"/>
              </a:cxn>
              <a:cxn ang="0">
                <a:pos x="628532" y="445461"/>
              </a:cxn>
              <a:cxn ang="0">
                <a:pos x="647773" y="503565"/>
              </a:cxn>
              <a:cxn ang="0">
                <a:pos x="557983" y="606860"/>
              </a:cxn>
              <a:cxn ang="0">
                <a:pos x="795286" y="516477"/>
              </a:cxn>
              <a:cxn ang="0">
                <a:pos x="718323" y="477741"/>
              </a:cxn>
            </a:cxnLst>
            <a:rect l="0" t="0" r="0" b="0"/>
            <a:pathLst>
              <a:path w="128" h="100">
                <a:moveTo>
                  <a:pt x="49" y="30"/>
                </a:moveTo>
                <a:cubicBezTo>
                  <a:pt x="51" y="30"/>
                  <a:pt x="53" y="30"/>
                  <a:pt x="54" y="30"/>
                </a:cubicBezTo>
                <a:cubicBezTo>
                  <a:pt x="56" y="31"/>
                  <a:pt x="57" y="30"/>
                  <a:pt x="57" y="29"/>
                </a:cubicBezTo>
                <a:cubicBezTo>
                  <a:pt x="58" y="28"/>
                  <a:pt x="59" y="27"/>
                  <a:pt x="59" y="26"/>
                </a:cubicBezTo>
                <a:cubicBezTo>
                  <a:pt x="58" y="24"/>
                  <a:pt x="57" y="23"/>
                  <a:pt x="56" y="21"/>
                </a:cubicBezTo>
                <a:cubicBezTo>
                  <a:pt x="55" y="20"/>
                  <a:pt x="55" y="20"/>
                  <a:pt x="54" y="19"/>
                </a:cubicBezTo>
                <a:cubicBezTo>
                  <a:pt x="54" y="18"/>
                  <a:pt x="54" y="17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8"/>
                  <a:pt x="54" y="5"/>
                  <a:pt x="57" y="3"/>
                </a:cubicBezTo>
                <a:cubicBezTo>
                  <a:pt x="61" y="0"/>
                  <a:pt x="69" y="0"/>
                  <a:pt x="73" y="3"/>
                </a:cubicBezTo>
                <a:cubicBezTo>
                  <a:pt x="76" y="5"/>
                  <a:pt x="77" y="9"/>
                  <a:pt x="76" y="14"/>
                </a:cubicBezTo>
                <a:cubicBezTo>
                  <a:pt x="77" y="14"/>
                  <a:pt x="77" y="14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7"/>
                  <a:pt x="77" y="18"/>
                  <a:pt x="77" y="19"/>
                </a:cubicBezTo>
                <a:cubicBezTo>
                  <a:pt x="76" y="20"/>
                  <a:pt x="76" y="20"/>
                  <a:pt x="75" y="21"/>
                </a:cubicBezTo>
                <a:cubicBezTo>
                  <a:pt x="75" y="22"/>
                  <a:pt x="74" y="24"/>
                  <a:pt x="73" y="25"/>
                </a:cubicBezTo>
                <a:cubicBezTo>
                  <a:pt x="73" y="27"/>
                  <a:pt x="73" y="29"/>
                  <a:pt x="74" y="30"/>
                </a:cubicBezTo>
                <a:cubicBezTo>
                  <a:pt x="75" y="30"/>
                  <a:pt x="76" y="30"/>
                  <a:pt x="77" y="30"/>
                </a:cubicBezTo>
                <a:cubicBezTo>
                  <a:pt x="79" y="30"/>
                  <a:pt x="80" y="30"/>
                  <a:pt x="82" y="30"/>
                </a:cubicBezTo>
                <a:cubicBezTo>
                  <a:pt x="86" y="34"/>
                  <a:pt x="89" y="44"/>
                  <a:pt x="88" y="50"/>
                </a:cubicBezTo>
                <a:cubicBezTo>
                  <a:pt x="81" y="55"/>
                  <a:pt x="48" y="55"/>
                  <a:pt x="43" y="50"/>
                </a:cubicBezTo>
                <a:cubicBezTo>
                  <a:pt x="43" y="44"/>
                  <a:pt x="44" y="35"/>
                  <a:pt x="49" y="30"/>
                </a:cubicBezTo>
                <a:close/>
                <a:moveTo>
                  <a:pt x="51" y="90"/>
                </a:moveTo>
                <a:cubicBezTo>
                  <a:pt x="47" y="72"/>
                  <a:pt x="47" y="72"/>
                  <a:pt x="47" y="72"/>
                </a:cubicBezTo>
                <a:cubicBezTo>
                  <a:pt x="66" y="72"/>
                  <a:pt x="66" y="72"/>
                  <a:pt x="66" y="72"/>
                </a:cubicBezTo>
                <a:cubicBezTo>
                  <a:pt x="62" y="77"/>
                  <a:pt x="62" y="77"/>
                  <a:pt x="62" y="77"/>
                </a:cubicBezTo>
                <a:cubicBezTo>
                  <a:pt x="67" y="81"/>
                  <a:pt x="75" y="80"/>
                  <a:pt x="79" y="75"/>
                </a:cubicBezTo>
                <a:cubicBezTo>
                  <a:pt x="80" y="74"/>
                  <a:pt x="81" y="72"/>
                  <a:pt x="81" y="71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6"/>
                  <a:pt x="82" y="79"/>
                  <a:pt x="80" y="82"/>
                </a:cubicBezTo>
                <a:cubicBezTo>
                  <a:pt x="74" y="89"/>
                  <a:pt x="63" y="91"/>
                  <a:pt x="55" y="85"/>
                </a:cubicBezTo>
                <a:cubicBezTo>
                  <a:pt x="51" y="90"/>
                  <a:pt x="51" y="90"/>
                  <a:pt x="51" y="90"/>
                </a:cubicBezTo>
                <a:close/>
                <a:moveTo>
                  <a:pt x="33" y="6"/>
                </a:moveTo>
                <a:cubicBezTo>
                  <a:pt x="33" y="12"/>
                  <a:pt x="33" y="12"/>
                  <a:pt x="33" y="12"/>
                </a:cubicBezTo>
                <a:cubicBezTo>
                  <a:pt x="24" y="13"/>
                  <a:pt x="17" y="22"/>
                  <a:pt x="18" y="31"/>
                </a:cubicBezTo>
                <a:cubicBezTo>
                  <a:pt x="18" y="35"/>
                  <a:pt x="20" y="39"/>
                  <a:pt x="22" y="41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39"/>
                  <a:pt x="24" y="38"/>
                  <a:pt x="23" y="36"/>
                </a:cubicBezTo>
                <a:cubicBezTo>
                  <a:pt x="23" y="29"/>
                  <a:pt x="28" y="24"/>
                  <a:pt x="34" y="22"/>
                </a:cubicBezTo>
                <a:cubicBezTo>
                  <a:pt x="35" y="29"/>
                  <a:pt x="35" y="29"/>
                  <a:pt x="35" y="29"/>
                </a:cubicBezTo>
                <a:cubicBezTo>
                  <a:pt x="49" y="16"/>
                  <a:pt x="49" y="16"/>
                  <a:pt x="49" y="16"/>
                </a:cubicBezTo>
                <a:cubicBezTo>
                  <a:pt x="33" y="6"/>
                  <a:pt x="33" y="6"/>
                  <a:pt x="33" y="6"/>
                </a:cubicBezTo>
                <a:close/>
                <a:moveTo>
                  <a:pt x="118" y="24"/>
                </a:moveTo>
                <a:cubicBezTo>
                  <a:pt x="112" y="24"/>
                  <a:pt x="112" y="24"/>
                  <a:pt x="112" y="24"/>
                </a:cubicBezTo>
                <a:cubicBezTo>
                  <a:pt x="111" y="15"/>
                  <a:pt x="102" y="8"/>
                  <a:pt x="93" y="9"/>
                </a:cubicBezTo>
                <a:cubicBezTo>
                  <a:pt x="89" y="9"/>
                  <a:pt x="86" y="10"/>
                  <a:pt x="83" y="13"/>
                </a:cubicBezTo>
                <a:cubicBezTo>
                  <a:pt x="84" y="15"/>
                  <a:pt x="84" y="15"/>
                  <a:pt x="84" y="15"/>
                </a:cubicBezTo>
                <a:cubicBezTo>
                  <a:pt x="85" y="15"/>
                  <a:pt x="87" y="14"/>
                  <a:pt x="88" y="14"/>
                </a:cubicBezTo>
                <a:cubicBezTo>
                  <a:pt x="95" y="14"/>
                  <a:pt x="101" y="19"/>
                  <a:pt x="102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118" y="24"/>
                  <a:pt x="118" y="24"/>
                  <a:pt x="118" y="24"/>
                </a:cubicBezTo>
                <a:close/>
                <a:moveTo>
                  <a:pt x="30" y="70"/>
                </a:moveTo>
                <a:cubicBezTo>
                  <a:pt x="29" y="72"/>
                  <a:pt x="28" y="74"/>
                  <a:pt x="26" y="76"/>
                </a:cubicBezTo>
                <a:cubicBezTo>
                  <a:pt x="26" y="78"/>
                  <a:pt x="27" y="79"/>
                  <a:pt x="27" y="80"/>
                </a:cubicBezTo>
                <a:cubicBezTo>
                  <a:pt x="28" y="80"/>
                  <a:pt x="37" y="80"/>
                  <a:pt x="38" y="82"/>
                </a:cubicBezTo>
                <a:cubicBezTo>
                  <a:pt x="41" y="86"/>
                  <a:pt x="41" y="92"/>
                  <a:pt x="41" y="96"/>
                </a:cubicBezTo>
                <a:cubicBezTo>
                  <a:pt x="31" y="100"/>
                  <a:pt x="10" y="100"/>
                  <a:pt x="1" y="96"/>
                </a:cubicBezTo>
                <a:cubicBezTo>
                  <a:pt x="0" y="92"/>
                  <a:pt x="0" y="86"/>
                  <a:pt x="4" y="82"/>
                </a:cubicBezTo>
                <a:cubicBezTo>
                  <a:pt x="4" y="80"/>
                  <a:pt x="13" y="80"/>
                  <a:pt x="14" y="80"/>
                </a:cubicBezTo>
                <a:cubicBezTo>
                  <a:pt x="15" y="78"/>
                  <a:pt x="15" y="77"/>
                  <a:pt x="15" y="76"/>
                </a:cubicBezTo>
                <a:cubicBezTo>
                  <a:pt x="13" y="74"/>
                  <a:pt x="12" y="72"/>
                  <a:pt x="11" y="70"/>
                </a:cubicBezTo>
                <a:cubicBezTo>
                  <a:pt x="10" y="70"/>
                  <a:pt x="8" y="70"/>
                  <a:pt x="7" y="70"/>
                </a:cubicBezTo>
                <a:cubicBezTo>
                  <a:pt x="6" y="63"/>
                  <a:pt x="7" y="52"/>
                  <a:pt x="10" y="49"/>
                </a:cubicBezTo>
                <a:cubicBezTo>
                  <a:pt x="15" y="45"/>
                  <a:pt x="26" y="45"/>
                  <a:pt x="30" y="49"/>
                </a:cubicBezTo>
                <a:cubicBezTo>
                  <a:pt x="34" y="51"/>
                  <a:pt x="36" y="63"/>
                  <a:pt x="35" y="70"/>
                </a:cubicBezTo>
                <a:cubicBezTo>
                  <a:pt x="34" y="70"/>
                  <a:pt x="31" y="70"/>
                  <a:pt x="30" y="70"/>
                </a:cubicBezTo>
                <a:close/>
                <a:moveTo>
                  <a:pt x="117" y="69"/>
                </a:moveTo>
                <a:cubicBezTo>
                  <a:pt x="117" y="68"/>
                  <a:pt x="121" y="68"/>
                  <a:pt x="121" y="68"/>
                </a:cubicBezTo>
                <a:cubicBezTo>
                  <a:pt x="122" y="61"/>
                  <a:pt x="120" y="50"/>
                  <a:pt x="117" y="47"/>
                </a:cubicBezTo>
                <a:cubicBezTo>
                  <a:pt x="112" y="44"/>
                  <a:pt x="101" y="44"/>
                  <a:pt x="97" y="48"/>
                </a:cubicBezTo>
                <a:cubicBezTo>
                  <a:pt x="94" y="50"/>
                  <a:pt x="92" y="61"/>
                  <a:pt x="93" y="68"/>
                </a:cubicBezTo>
                <a:cubicBezTo>
                  <a:pt x="94" y="69"/>
                  <a:pt x="97" y="68"/>
                  <a:pt x="98" y="69"/>
                </a:cubicBezTo>
                <a:cubicBezTo>
                  <a:pt x="98" y="71"/>
                  <a:pt x="100" y="73"/>
                  <a:pt x="102" y="74"/>
                </a:cubicBezTo>
                <a:cubicBezTo>
                  <a:pt x="102" y="76"/>
                  <a:pt x="101" y="77"/>
                  <a:pt x="101" y="78"/>
                </a:cubicBezTo>
                <a:cubicBezTo>
                  <a:pt x="100" y="78"/>
                  <a:pt x="91" y="79"/>
                  <a:pt x="90" y="80"/>
                </a:cubicBezTo>
                <a:cubicBezTo>
                  <a:pt x="87" y="84"/>
                  <a:pt x="87" y="91"/>
                  <a:pt x="87" y="94"/>
                </a:cubicBezTo>
                <a:cubicBezTo>
                  <a:pt x="97" y="98"/>
                  <a:pt x="118" y="98"/>
                  <a:pt x="127" y="94"/>
                </a:cubicBezTo>
                <a:cubicBezTo>
                  <a:pt x="128" y="91"/>
                  <a:pt x="127" y="84"/>
                  <a:pt x="124" y="80"/>
                </a:cubicBezTo>
                <a:cubicBezTo>
                  <a:pt x="124" y="79"/>
                  <a:pt x="115" y="78"/>
                  <a:pt x="114" y="78"/>
                </a:cubicBezTo>
                <a:cubicBezTo>
                  <a:pt x="113" y="77"/>
                  <a:pt x="113" y="76"/>
                  <a:pt x="112" y="74"/>
                </a:cubicBezTo>
                <a:cubicBezTo>
                  <a:pt x="114" y="73"/>
                  <a:pt x="116" y="71"/>
                  <a:pt x="117" y="69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9" name="Freeform 9"/>
          <p:cNvSpPr>
            <a:spLocks noEditPoints="1"/>
          </p:cNvSpPr>
          <p:nvPr/>
        </p:nvSpPr>
        <p:spPr>
          <a:xfrm>
            <a:off x="4526861" y="4785680"/>
            <a:ext cx="758825" cy="706438"/>
          </a:xfrm>
          <a:custGeom>
            <a:avLst/>
            <a:gdLst/>
            <a:ahLst/>
            <a:cxnLst>
              <a:cxn ang="0">
                <a:pos x="710221" y="0"/>
              </a:cxn>
              <a:cxn ang="0">
                <a:pos x="758372" y="470657"/>
              </a:cxn>
              <a:cxn ang="0">
                <a:pos x="680127" y="518930"/>
              </a:cxn>
              <a:cxn ang="0">
                <a:pos x="698184" y="464623"/>
              </a:cxn>
              <a:cxn ang="0">
                <a:pos x="60188" y="48273"/>
              </a:cxn>
              <a:cxn ang="0">
                <a:pos x="288904" y="464623"/>
              </a:cxn>
              <a:cxn ang="0">
                <a:pos x="331035" y="518930"/>
              </a:cxn>
              <a:cxn ang="0">
                <a:pos x="0" y="470657"/>
              </a:cxn>
              <a:cxn ang="0">
                <a:pos x="48151" y="0"/>
              </a:cxn>
              <a:cxn ang="0">
                <a:pos x="517619" y="289635"/>
              </a:cxn>
              <a:cxn ang="0">
                <a:pos x="668090" y="277567"/>
              </a:cxn>
              <a:cxn ang="0">
                <a:pos x="517619" y="235329"/>
              </a:cxn>
              <a:cxn ang="0">
                <a:pos x="668090" y="247397"/>
              </a:cxn>
              <a:cxn ang="0">
                <a:pos x="517619" y="235329"/>
              </a:cxn>
              <a:cxn ang="0">
                <a:pos x="595864" y="193090"/>
              </a:cxn>
              <a:cxn ang="0">
                <a:pos x="668090" y="181022"/>
              </a:cxn>
              <a:cxn ang="0">
                <a:pos x="595864" y="138784"/>
              </a:cxn>
              <a:cxn ang="0">
                <a:pos x="668090" y="150852"/>
              </a:cxn>
              <a:cxn ang="0">
                <a:pos x="595864" y="138784"/>
              </a:cxn>
              <a:cxn ang="0">
                <a:pos x="595864" y="108613"/>
              </a:cxn>
              <a:cxn ang="0">
                <a:pos x="668090" y="96545"/>
              </a:cxn>
              <a:cxn ang="0">
                <a:pos x="439374" y="96545"/>
              </a:cxn>
              <a:cxn ang="0">
                <a:pos x="571788" y="205158"/>
              </a:cxn>
              <a:cxn ang="0">
                <a:pos x="439374" y="96545"/>
              </a:cxn>
              <a:cxn ang="0">
                <a:pos x="222697" y="343942"/>
              </a:cxn>
              <a:cxn ang="0">
                <a:pos x="186584" y="241363"/>
              </a:cxn>
              <a:cxn ang="0">
                <a:pos x="102320" y="235329"/>
              </a:cxn>
              <a:cxn ang="0">
                <a:pos x="186584" y="205158"/>
              </a:cxn>
              <a:cxn ang="0">
                <a:pos x="252791" y="229295"/>
              </a:cxn>
              <a:cxn ang="0">
                <a:pos x="258809" y="235329"/>
              </a:cxn>
              <a:cxn ang="0">
                <a:pos x="306960" y="253431"/>
              </a:cxn>
              <a:cxn ang="0">
                <a:pos x="318998" y="168954"/>
              </a:cxn>
              <a:cxn ang="0">
                <a:pos x="349092" y="187056"/>
              </a:cxn>
              <a:cxn ang="0">
                <a:pos x="403261" y="132750"/>
              </a:cxn>
              <a:cxn ang="0">
                <a:pos x="331035" y="114647"/>
              </a:cxn>
              <a:cxn ang="0">
                <a:pos x="300941" y="144818"/>
              </a:cxn>
              <a:cxn ang="0">
                <a:pos x="294922" y="156886"/>
              </a:cxn>
              <a:cxn ang="0">
                <a:pos x="270847" y="211192"/>
              </a:cxn>
              <a:cxn ang="0">
                <a:pos x="246772" y="187056"/>
              </a:cxn>
              <a:cxn ang="0">
                <a:pos x="186584" y="174988"/>
              </a:cxn>
              <a:cxn ang="0">
                <a:pos x="132414" y="343942"/>
              </a:cxn>
              <a:cxn ang="0">
                <a:pos x="168527" y="265499"/>
              </a:cxn>
              <a:cxn ang="0">
                <a:pos x="132414" y="343942"/>
              </a:cxn>
              <a:cxn ang="0">
                <a:pos x="379186" y="343942"/>
              </a:cxn>
              <a:cxn ang="0">
                <a:pos x="343073" y="193090"/>
              </a:cxn>
              <a:cxn ang="0">
                <a:pos x="288904" y="343942"/>
              </a:cxn>
              <a:cxn ang="0">
                <a:pos x="325017" y="277567"/>
              </a:cxn>
              <a:cxn ang="0">
                <a:pos x="288904" y="343942"/>
              </a:cxn>
              <a:cxn ang="0">
                <a:pos x="270847" y="343942"/>
              </a:cxn>
              <a:cxn ang="0">
                <a:pos x="234734" y="259465"/>
              </a:cxn>
              <a:cxn ang="0">
                <a:pos x="493544" y="404283"/>
              </a:cxn>
              <a:cxn ang="0">
                <a:pos x="439374" y="247397"/>
              </a:cxn>
              <a:cxn ang="0">
                <a:pos x="367148" y="428419"/>
              </a:cxn>
              <a:cxn ang="0">
                <a:pos x="397242" y="561168"/>
              </a:cxn>
              <a:cxn ang="0">
                <a:pos x="439374" y="705986"/>
              </a:cxn>
              <a:cxn ang="0">
                <a:pos x="607901" y="663748"/>
              </a:cxn>
              <a:cxn ang="0">
                <a:pos x="589845" y="398249"/>
              </a:cxn>
              <a:cxn ang="0">
                <a:pos x="583826" y="368078"/>
              </a:cxn>
              <a:cxn ang="0">
                <a:pos x="535675" y="380146"/>
              </a:cxn>
              <a:cxn ang="0">
                <a:pos x="499563" y="349976"/>
              </a:cxn>
              <a:cxn ang="0">
                <a:pos x="18056" y="187056"/>
              </a:cxn>
              <a:cxn ang="0">
                <a:pos x="36113" y="319806"/>
              </a:cxn>
              <a:cxn ang="0">
                <a:pos x="18056" y="187056"/>
              </a:cxn>
            </a:cxnLst>
            <a:rect l="0" t="0" r="0" b="0"/>
            <a:pathLst>
              <a:path w="126" h="117">
                <a:moveTo>
                  <a:pt x="8" y="0"/>
                </a:moveTo>
                <a:cubicBezTo>
                  <a:pt x="118" y="0"/>
                  <a:pt x="118" y="0"/>
                  <a:pt x="118" y="0"/>
                </a:cubicBezTo>
                <a:cubicBezTo>
                  <a:pt x="123" y="0"/>
                  <a:pt x="126" y="4"/>
                  <a:pt x="126" y="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82"/>
                  <a:pt x="123" y="86"/>
                  <a:pt x="118" y="86"/>
                </a:cubicBezTo>
                <a:cubicBezTo>
                  <a:pt x="113" y="86"/>
                  <a:pt x="113" y="86"/>
                  <a:pt x="113" y="86"/>
                </a:cubicBezTo>
                <a:cubicBezTo>
                  <a:pt x="113" y="83"/>
                  <a:pt x="114" y="80"/>
                  <a:pt x="114" y="77"/>
                </a:cubicBezTo>
                <a:cubicBezTo>
                  <a:pt x="116" y="77"/>
                  <a:pt x="116" y="77"/>
                  <a:pt x="116" y="77"/>
                </a:cubicBezTo>
                <a:cubicBezTo>
                  <a:pt x="116" y="8"/>
                  <a:pt x="116" y="8"/>
                  <a:pt x="11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7"/>
                  <a:pt x="10" y="77"/>
                  <a:pt x="10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51" y="81"/>
                  <a:pt x="51" y="81"/>
                  <a:pt x="51" y="81"/>
                </a:cubicBezTo>
                <a:cubicBezTo>
                  <a:pt x="52" y="82"/>
                  <a:pt x="54" y="84"/>
                  <a:pt x="55" y="86"/>
                </a:cubicBezTo>
                <a:cubicBezTo>
                  <a:pt x="8" y="86"/>
                  <a:pt x="8" y="86"/>
                  <a:pt x="8" y="86"/>
                </a:cubicBezTo>
                <a:cubicBezTo>
                  <a:pt x="3" y="86"/>
                  <a:pt x="0" y="82"/>
                  <a:pt x="0" y="78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3" y="0"/>
                  <a:pt x="8" y="0"/>
                </a:cubicBezTo>
                <a:close/>
                <a:moveTo>
                  <a:pt x="86" y="46"/>
                </a:moveTo>
                <a:cubicBezTo>
                  <a:pt x="86" y="48"/>
                  <a:pt x="86" y="48"/>
                  <a:pt x="86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86" y="46"/>
                  <a:pt x="86" y="46"/>
                  <a:pt x="86" y="46"/>
                </a:cubicBezTo>
                <a:close/>
                <a:moveTo>
                  <a:pt x="86" y="39"/>
                </a:moveTo>
                <a:cubicBezTo>
                  <a:pt x="86" y="41"/>
                  <a:pt x="86" y="41"/>
                  <a:pt x="86" y="41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1" y="39"/>
                  <a:pt x="111" y="39"/>
                  <a:pt x="111" y="39"/>
                </a:cubicBezTo>
                <a:cubicBezTo>
                  <a:pt x="86" y="39"/>
                  <a:pt x="86" y="39"/>
                  <a:pt x="86" y="39"/>
                </a:cubicBezTo>
                <a:close/>
                <a:moveTo>
                  <a:pt x="99" y="30"/>
                </a:moveTo>
                <a:cubicBezTo>
                  <a:pt x="99" y="32"/>
                  <a:pt x="99" y="32"/>
                  <a:pt x="99" y="3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99" y="30"/>
                  <a:pt x="99" y="30"/>
                  <a:pt x="99" y="30"/>
                </a:cubicBezTo>
                <a:close/>
                <a:moveTo>
                  <a:pt x="99" y="23"/>
                </a:moveTo>
                <a:cubicBezTo>
                  <a:pt x="99" y="25"/>
                  <a:pt x="99" y="25"/>
                  <a:pt x="99" y="25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99" y="23"/>
                  <a:pt x="99" y="23"/>
                  <a:pt x="99" y="23"/>
                </a:cubicBezTo>
                <a:close/>
                <a:moveTo>
                  <a:pt x="99" y="16"/>
                </a:moveTo>
                <a:cubicBezTo>
                  <a:pt x="99" y="18"/>
                  <a:pt x="99" y="18"/>
                  <a:pt x="99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99" y="16"/>
                  <a:pt x="99" y="16"/>
                  <a:pt x="99" y="16"/>
                </a:cubicBezTo>
                <a:close/>
                <a:moveTo>
                  <a:pt x="73" y="16"/>
                </a:moveTo>
                <a:cubicBezTo>
                  <a:pt x="73" y="34"/>
                  <a:pt x="73" y="34"/>
                  <a:pt x="73" y="34"/>
                </a:cubicBezTo>
                <a:cubicBezTo>
                  <a:pt x="95" y="34"/>
                  <a:pt x="95" y="34"/>
                  <a:pt x="95" y="34"/>
                </a:cubicBezTo>
                <a:cubicBezTo>
                  <a:pt x="95" y="16"/>
                  <a:pt x="95" y="16"/>
                  <a:pt x="95" y="16"/>
                </a:cubicBezTo>
                <a:cubicBezTo>
                  <a:pt x="73" y="16"/>
                  <a:pt x="73" y="16"/>
                  <a:pt x="73" y="16"/>
                </a:cubicBezTo>
                <a:close/>
                <a:moveTo>
                  <a:pt x="31" y="57"/>
                </a:moveTo>
                <a:cubicBezTo>
                  <a:pt x="37" y="57"/>
                  <a:pt x="37" y="57"/>
                  <a:pt x="37" y="57"/>
                </a:cubicBezTo>
                <a:cubicBezTo>
                  <a:pt x="37" y="40"/>
                  <a:pt x="37" y="40"/>
                  <a:pt x="37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57"/>
                  <a:pt x="31" y="57"/>
                  <a:pt x="31" y="57"/>
                </a:cubicBezTo>
                <a:close/>
                <a:moveTo>
                  <a:pt x="17" y="39"/>
                </a:moveTo>
                <a:cubicBezTo>
                  <a:pt x="19" y="43"/>
                  <a:pt x="19" y="43"/>
                  <a:pt x="19" y="43"/>
                </a:cubicBezTo>
                <a:cubicBezTo>
                  <a:pt x="31" y="34"/>
                  <a:pt x="31" y="34"/>
                  <a:pt x="31" y="34"/>
                </a:cubicBezTo>
                <a:cubicBezTo>
                  <a:pt x="38" y="34"/>
                  <a:pt x="38" y="34"/>
                  <a:pt x="38" y="34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9"/>
                  <a:pt x="42" y="39"/>
                  <a:pt x="42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8" y="41"/>
                  <a:pt x="48" y="41"/>
                  <a:pt x="48" y="41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39"/>
                  <a:pt x="51" y="39"/>
                  <a:pt x="51" y="39"/>
                </a:cubicBezTo>
                <a:cubicBezTo>
                  <a:pt x="53" y="28"/>
                  <a:pt x="53" y="28"/>
                  <a:pt x="53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31"/>
                  <a:pt x="58" y="31"/>
                  <a:pt x="58" y="31"/>
                </a:cubicBezTo>
                <a:cubicBezTo>
                  <a:pt x="62" y="26"/>
                  <a:pt x="62" y="26"/>
                  <a:pt x="62" y="26"/>
                </a:cubicBezTo>
                <a:cubicBezTo>
                  <a:pt x="67" y="22"/>
                  <a:pt x="67" y="22"/>
                  <a:pt x="67" y="22"/>
                </a:cubicBezTo>
                <a:cubicBezTo>
                  <a:pt x="61" y="21"/>
                  <a:pt x="61" y="21"/>
                  <a:pt x="61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6" y="23"/>
                  <a:pt x="56" y="23"/>
                  <a:pt x="56" y="23"/>
                </a:cubicBezTo>
                <a:cubicBezTo>
                  <a:pt x="50" y="24"/>
                  <a:pt x="50" y="24"/>
                  <a:pt x="50" y="24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26"/>
                  <a:pt x="49" y="26"/>
                  <a:pt x="49" y="26"/>
                </a:cubicBezTo>
                <a:cubicBezTo>
                  <a:pt x="47" y="36"/>
                  <a:pt x="47" y="36"/>
                  <a:pt x="47" y="36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0" y="30"/>
                  <a:pt x="40" y="30"/>
                  <a:pt x="40" y="30"/>
                </a:cubicBezTo>
                <a:cubicBezTo>
                  <a:pt x="31" y="29"/>
                  <a:pt x="31" y="29"/>
                  <a:pt x="31" y="29"/>
                </a:cubicBezTo>
                <a:cubicBezTo>
                  <a:pt x="17" y="39"/>
                  <a:pt x="17" y="39"/>
                  <a:pt x="17" y="39"/>
                </a:cubicBezTo>
                <a:close/>
                <a:moveTo>
                  <a:pt x="22" y="57"/>
                </a:moveTo>
                <a:cubicBezTo>
                  <a:pt x="28" y="57"/>
                  <a:pt x="28" y="57"/>
                  <a:pt x="28" y="57"/>
                </a:cubicBezTo>
                <a:cubicBezTo>
                  <a:pt x="28" y="44"/>
                  <a:pt x="28" y="44"/>
                  <a:pt x="28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57"/>
                  <a:pt x="22" y="57"/>
                  <a:pt x="22" y="57"/>
                </a:cubicBezTo>
                <a:close/>
                <a:moveTo>
                  <a:pt x="57" y="57"/>
                </a:moveTo>
                <a:cubicBezTo>
                  <a:pt x="63" y="57"/>
                  <a:pt x="63" y="57"/>
                  <a:pt x="63" y="57"/>
                </a:cubicBezTo>
                <a:cubicBezTo>
                  <a:pt x="63" y="32"/>
                  <a:pt x="63" y="32"/>
                  <a:pt x="63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57"/>
                  <a:pt x="57" y="57"/>
                  <a:pt x="57" y="57"/>
                </a:cubicBezTo>
                <a:close/>
                <a:moveTo>
                  <a:pt x="48" y="57"/>
                </a:moveTo>
                <a:cubicBezTo>
                  <a:pt x="54" y="57"/>
                  <a:pt x="54" y="57"/>
                  <a:pt x="54" y="57"/>
                </a:cubicBezTo>
                <a:cubicBezTo>
                  <a:pt x="54" y="46"/>
                  <a:pt x="54" y="46"/>
                  <a:pt x="54" y="46"/>
                </a:cubicBezTo>
                <a:cubicBezTo>
                  <a:pt x="48" y="46"/>
                  <a:pt x="48" y="46"/>
                  <a:pt x="48" y="46"/>
                </a:cubicBezTo>
                <a:cubicBezTo>
                  <a:pt x="48" y="57"/>
                  <a:pt x="48" y="57"/>
                  <a:pt x="48" y="57"/>
                </a:cubicBezTo>
                <a:close/>
                <a:moveTo>
                  <a:pt x="39" y="57"/>
                </a:moveTo>
                <a:cubicBezTo>
                  <a:pt x="45" y="57"/>
                  <a:pt x="45" y="57"/>
                  <a:pt x="45" y="57"/>
                </a:cubicBezTo>
                <a:cubicBezTo>
                  <a:pt x="45" y="43"/>
                  <a:pt x="45" y="43"/>
                  <a:pt x="45" y="43"/>
                </a:cubicBezTo>
                <a:cubicBezTo>
                  <a:pt x="39" y="43"/>
                  <a:pt x="39" y="43"/>
                  <a:pt x="39" y="43"/>
                </a:cubicBezTo>
                <a:cubicBezTo>
                  <a:pt x="39" y="57"/>
                  <a:pt x="39" y="57"/>
                  <a:pt x="39" y="57"/>
                </a:cubicBezTo>
                <a:close/>
                <a:moveTo>
                  <a:pt x="82" y="67"/>
                </a:moveTo>
                <a:cubicBezTo>
                  <a:pt x="82" y="59"/>
                  <a:pt x="81" y="50"/>
                  <a:pt x="80" y="42"/>
                </a:cubicBezTo>
                <a:cubicBezTo>
                  <a:pt x="78" y="41"/>
                  <a:pt x="75" y="41"/>
                  <a:pt x="73" y="41"/>
                </a:cubicBezTo>
                <a:cubicBezTo>
                  <a:pt x="72" y="55"/>
                  <a:pt x="73" y="68"/>
                  <a:pt x="72" y="82"/>
                </a:cubicBezTo>
                <a:cubicBezTo>
                  <a:pt x="70" y="77"/>
                  <a:pt x="68" y="73"/>
                  <a:pt x="61" y="71"/>
                </a:cubicBezTo>
                <a:cubicBezTo>
                  <a:pt x="60" y="73"/>
                  <a:pt x="59" y="73"/>
                  <a:pt x="58" y="75"/>
                </a:cubicBezTo>
                <a:cubicBezTo>
                  <a:pt x="62" y="80"/>
                  <a:pt x="65" y="87"/>
                  <a:pt x="66" y="93"/>
                </a:cubicBezTo>
                <a:cubicBezTo>
                  <a:pt x="68" y="107"/>
                  <a:pt x="68" y="107"/>
                  <a:pt x="68" y="107"/>
                </a:cubicBezTo>
                <a:cubicBezTo>
                  <a:pt x="69" y="110"/>
                  <a:pt x="71" y="114"/>
                  <a:pt x="73" y="117"/>
                </a:cubicBezTo>
                <a:cubicBezTo>
                  <a:pt x="82" y="116"/>
                  <a:pt x="89" y="116"/>
                  <a:pt x="99" y="116"/>
                </a:cubicBezTo>
                <a:cubicBezTo>
                  <a:pt x="99" y="114"/>
                  <a:pt x="100" y="112"/>
                  <a:pt x="101" y="110"/>
                </a:cubicBezTo>
                <a:cubicBezTo>
                  <a:pt x="103" y="99"/>
                  <a:pt x="105" y="78"/>
                  <a:pt x="105" y="67"/>
                </a:cubicBezTo>
                <a:cubicBezTo>
                  <a:pt x="102" y="67"/>
                  <a:pt x="101" y="66"/>
                  <a:pt x="98" y="66"/>
                </a:cubicBezTo>
                <a:cubicBezTo>
                  <a:pt x="98" y="67"/>
                  <a:pt x="97" y="72"/>
                  <a:pt x="97" y="73"/>
                </a:cubicBezTo>
                <a:cubicBezTo>
                  <a:pt x="97" y="69"/>
                  <a:pt x="97" y="65"/>
                  <a:pt x="97" y="61"/>
                </a:cubicBezTo>
                <a:cubicBezTo>
                  <a:pt x="94" y="61"/>
                  <a:pt x="92" y="61"/>
                  <a:pt x="90" y="60"/>
                </a:cubicBezTo>
                <a:cubicBezTo>
                  <a:pt x="90" y="61"/>
                  <a:pt x="90" y="62"/>
                  <a:pt x="89" y="63"/>
                </a:cubicBezTo>
                <a:cubicBezTo>
                  <a:pt x="89" y="62"/>
                  <a:pt x="89" y="60"/>
                  <a:pt x="89" y="58"/>
                </a:cubicBezTo>
                <a:cubicBezTo>
                  <a:pt x="87" y="58"/>
                  <a:pt x="85" y="58"/>
                  <a:pt x="83" y="58"/>
                </a:cubicBezTo>
                <a:cubicBezTo>
                  <a:pt x="83" y="61"/>
                  <a:pt x="83" y="64"/>
                  <a:pt x="82" y="67"/>
                </a:cubicBezTo>
                <a:close/>
                <a:moveTo>
                  <a:pt x="3" y="31"/>
                </a:moveTo>
                <a:cubicBezTo>
                  <a:pt x="3" y="53"/>
                  <a:pt x="3" y="53"/>
                  <a:pt x="3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6" y="31"/>
                  <a:pt x="6" y="31"/>
                  <a:pt x="6" y="31"/>
                </a:cubicBezTo>
                <a:lnTo>
                  <a:pt x="3" y="31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    </a:t>
            </a:r>
            <a:endParaRPr lang="zh-CN" altLang="en-US" dirty="0"/>
          </a:p>
        </p:txBody>
      </p:sp>
      <p:sp>
        <p:nvSpPr>
          <p:cNvPr id="20" name="Freeform 19"/>
          <p:cNvSpPr>
            <a:spLocks noEditPoints="1"/>
          </p:cNvSpPr>
          <p:nvPr/>
        </p:nvSpPr>
        <p:spPr>
          <a:xfrm>
            <a:off x="6138174" y="4785680"/>
            <a:ext cx="750887" cy="666750"/>
          </a:xfrm>
          <a:custGeom>
            <a:avLst/>
            <a:gdLst/>
            <a:ahLst/>
            <a:cxnLst>
              <a:cxn ang="0">
                <a:pos x="698646" y="494923"/>
              </a:cxn>
              <a:cxn ang="0">
                <a:pos x="467961" y="494923"/>
              </a:cxn>
              <a:cxn ang="0">
                <a:pos x="0" y="0"/>
              </a:cxn>
              <a:cxn ang="0">
                <a:pos x="570122" y="313451"/>
              </a:cxn>
              <a:cxn ang="0">
                <a:pos x="547053" y="339847"/>
              </a:cxn>
              <a:cxn ang="0">
                <a:pos x="514098" y="353045"/>
              </a:cxn>
              <a:cxn ang="0">
                <a:pos x="507507" y="386040"/>
              </a:cxn>
              <a:cxn ang="0">
                <a:pos x="487734" y="415735"/>
              </a:cxn>
              <a:cxn ang="0">
                <a:pos x="504212" y="445430"/>
              </a:cxn>
              <a:cxn ang="0">
                <a:pos x="504212" y="481725"/>
              </a:cxn>
              <a:cxn ang="0">
                <a:pos x="537167" y="494923"/>
              </a:cxn>
              <a:cxn ang="0">
                <a:pos x="556940" y="524618"/>
              </a:cxn>
              <a:cxn ang="0">
                <a:pos x="593190" y="518019"/>
              </a:cxn>
              <a:cxn ang="0">
                <a:pos x="626145" y="527918"/>
              </a:cxn>
              <a:cxn ang="0">
                <a:pos x="649214" y="504821"/>
              </a:cxn>
              <a:cxn ang="0">
                <a:pos x="682169" y="491623"/>
              </a:cxn>
              <a:cxn ang="0">
                <a:pos x="688760" y="458628"/>
              </a:cxn>
              <a:cxn ang="0">
                <a:pos x="708533" y="428933"/>
              </a:cxn>
              <a:cxn ang="0">
                <a:pos x="692055" y="399238"/>
              </a:cxn>
              <a:cxn ang="0">
                <a:pos x="692055" y="362943"/>
              </a:cxn>
              <a:cxn ang="0">
                <a:pos x="659100" y="346446"/>
              </a:cxn>
              <a:cxn ang="0">
                <a:pos x="639327" y="320050"/>
              </a:cxn>
              <a:cxn ang="0">
                <a:pos x="603077" y="326649"/>
              </a:cxn>
              <a:cxn ang="0">
                <a:pos x="471257" y="633501"/>
              </a:cxn>
              <a:cxn ang="0">
                <a:pos x="563531" y="617004"/>
              </a:cxn>
              <a:cxn ang="0">
                <a:pos x="576713" y="531217"/>
              </a:cxn>
              <a:cxn ang="0">
                <a:pos x="537167" y="534517"/>
              </a:cxn>
              <a:cxn ang="0">
                <a:pos x="517394" y="501522"/>
              </a:cxn>
              <a:cxn ang="0">
                <a:pos x="481143" y="603806"/>
              </a:cxn>
              <a:cxn ang="0">
                <a:pos x="672282" y="501522"/>
              </a:cxn>
              <a:cxn ang="0">
                <a:pos x="655805" y="534517"/>
              </a:cxn>
              <a:cxn ang="0">
                <a:pos x="619554" y="537816"/>
              </a:cxn>
              <a:cxn ang="0">
                <a:pos x="688760" y="620303"/>
              </a:cxn>
              <a:cxn ang="0">
                <a:pos x="517394" y="422334"/>
              </a:cxn>
              <a:cxn ang="0">
                <a:pos x="655805" y="362943"/>
              </a:cxn>
              <a:cxn ang="0">
                <a:pos x="520689" y="422334"/>
              </a:cxn>
              <a:cxn ang="0">
                <a:pos x="652509" y="366243"/>
              </a:cxn>
              <a:cxn ang="0">
                <a:pos x="477848" y="445430"/>
              </a:cxn>
              <a:cxn ang="0">
                <a:pos x="491030" y="409136"/>
              </a:cxn>
              <a:cxn ang="0">
                <a:pos x="487734" y="369542"/>
              </a:cxn>
              <a:cxn ang="0">
                <a:pos x="520689" y="349745"/>
              </a:cxn>
              <a:cxn ang="0">
                <a:pos x="540462" y="313451"/>
              </a:cxn>
              <a:cxn ang="0">
                <a:pos x="576713" y="316751"/>
              </a:cxn>
              <a:cxn ang="0">
                <a:pos x="612963" y="300253"/>
              </a:cxn>
              <a:cxn ang="0">
                <a:pos x="642623" y="323350"/>
              </a:cxn>
              <a:cxn ang="0">
                <a:pos x="682169" y="333248"/>
              </a:cxn>
              <a:cxn ang="0">
                <a:pos x="112047" y="415735"/>
              </a:cxn>
              <a:cxn ang="0">
                <a:pos x="296595" y="415735"/>
              </a:cxn>
              <a:cxn ang="0">
                <a:pos x="148298" y="181472"/>
              </a:cxn>
              <a:cxn ang="0">
                <a:pos x="148298" y="145177"/>
              </a:cxn>
              <a:cxn ang="0">
                <a:pos x="148298" y="211167"/>
              </a:cxn>
              <a:cxn ang="0">
                <a:pos x="148298" y="277157"/>
              </a:cxn>
              <a:cxn ang="0">
                <a:pos x="148298" y="244162"/>
              </a:cxn>
            </a:cxnLst>
            <a:rect l="0" t="0" r="0" b="0"/>
            <a:pathLst>
              <a:path w="228" h="202">
                <a:moveTo>
                  <a:pt x="0" y="0"/>
                </a:moveTo>
                <a:cubicBezTo>
                  <a:pt x="228" y="0"/>
                  <a:pt x="228" y="0"/>
                  <a:pt x="228" y="0"/>
                </a:cubicBezTo>
                <a:cubicBezTo>
                  <a:pt x="228" y="160"/>
                  <a:pt x="228" y="160"/>
                  <a:pt x="228" y="160"/>
                </a:cubicBezTo>
                <a:cubicBezTo>
                  <a:pt x="215" y="160"/>
                  <a:pt x="215" y="160"/>
                  <a:pt x="215" y="160"/>
                </a:cubicBezTo>
                <a:cubicBezTo>
                  <a:pt x="212" y="150"/>
                  <a:pt x="212" y="150"/>
                  <a:pt x="212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19" y="11"/>
                  <a:pt x="219" y="11"/>
                  <a:pt x="219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142" y="150"/>
                  <a:pt x="142" y="150"/>
                  <a:pt x="142" y="150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181" y="94"/>
                </a:moveTo>
                <a:cubicBezTo>
                  <a:pt x="180" y="99"/>
                  <a:pt x="180" y="99"/>
                  <a:pt x="180" y="99"/>
                </a:cubicBezTo>
                <a:cubicBezTo>
                  <a:pt x="177" y="95"/>
                  <a:pt x="177" y="95"/>
                  <a:pt x="177" y="95"/>
                </a:cubicBezTo>
                <a:cubicBezTo>
                  <a:pt x="176" y="99"/>
                  <a:pt x="176" y="99"/>
                  <a:pt x="176" y="99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2" y="100"/>
                  <a:pt x="172" y="100"/>
                  <a:pt x="172" y="100"/>
                </a:cubicBezTo>
                <a:cubicBezTo>
                  <a:pt x="169" y="97"/>
                  <a:pt x="169" y="97"/>
                  <a:pt x="169" y="97"/>
                </a:cubicBezTo>
                <a:cubicBezTo>
                  <a:pt x="169" y="101"/>
                  <a:pt x="169" y="101"/>
                  <a:pt x="169" y="101"/>
                </a:cubicBezTo>
                <a:cubicBezTo>
                  <a:pt x="165" y="99"/>
                  <a:pt x="165" y="99"/>
                  <a:pt x="165" y="99"/>
                </a:cubicBezTo>
                <a:cubicBezTo>
                  <a:pt x="166" y="103"/>
                  <a:pt x="166" y="103"/>
                  <a:pt x="166" y="103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5"/>
                  <a:pt x="163" y="105"/>
                  <a:pt x="163" y="105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60" y="108"/>
                  <a:pt x="160" y="108"/>
                  <a:pt x="160" y="108"/>
                </a:cubicBezTo>
                <a:cubicBezTo>
                  <a:pt x="156" y="107"/>
                  <a:pt x="156" y="107"/>
                  <a:pt x="156" y="107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3" y="110"/>
                  <a:pt x="153" y="110"/>
                  <a:pt x="153" y="110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4" y="117"/>
                  <a:pt x="154" y="117"/>
                  <a:pt x="154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9" y="122"/>
                  <a:pt x="149" y="122"/>
                  <a:pt x="149" y="122"/>
                </a:cubicBezTo>
                <a:cubicBezTo>
                  <a:pt x="152" y="124"/>
                  <a:pt x="152" y="124"/>
                  <a:pt x="152" y="124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48" y="130"/>
                  <a:pt x="148" y="130"/>
                  <a:pt x="148" y="130"/>
                </a:cubicBezTo>
                <a:cubicBezTo>
                  <a:pt x="152" y="131"/>
                  <a:pt x="152" y="131"/>
                  <a:pt x="152" y="131"/>
                </a:cubicBezTo>
                <a:cubicBezTo>
                  <a:pt x="149" y="134"/>
                  <a:pt x="149" y="134"/>
                  <a:pt x="149" y="134"/>
                </a:cubicBezTo>
                <a:cubicBezTo>
                  <a:pt x="153" y="135"/>
                  <a:pt x="153" y="135"/>
                  <a:pt x="153" y="135"/>
                </a:cubicBezTo>
                <a:cubicBezTo>
                  <a:pt x="150" y="138"/>
                  <a:pt x="150" y="138"/>
                  <a:pt x="150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6" y="142"/>
                  <a:pt x="156" y="142"/>
                  <a:pt x="156" y="142"/>
                </a:cubicBezTo>
                <a:cubicBezTo>
                  <a:pt x="153" y="146"/>
                  <a:pt x="153" y="146"/>
                  <a:pt x="153" y="146"/>
                </a:cubicBezTo>
                <a:cubicBezTo>
                  <a:pt x="158" y="145"/>
                  <a:pt x="158" y="145"/>
                  <a:pt x="158" y="145"/>
                </a:cubicBezTo>
                <a:cubicBezTo>
                  <a:pt x="156" y="149"/>
                  <a:pt x="156" y="149"/>
                  <a:pt x="156" y="149"/>
                </a:cubicBezTo>
                <a:cubicBezTo>
                  <a:pt x="160" y="148"/>
                  <a:pt x="160" y="148"/>
                  <a:pt x="160" y="148"/>
                </a:cubicBezTo>
                <a:cubicBezTo>
                  <a:pt x="159" y="152"/>
                  <a:pt x="159" y="152"/>
                  <a:pt x="159" y="152"/>
                </a:cubicBezTo>
                <a:cubicBezTo>
                  <a:pt x="163" y="150"/>
                  <a:pt x="163" y="150"/>
                  <a:pt x="163" y="150"/>
                </a:cubicBezTo>
                <a:cubicBezTo>
                  <a:pt x="162" y="155"/>
                  <a:pt x="162" y="155"/>
                  <a:pt x="162" y="155"/>
                </a:cubicBezTo>
                <a:cubicBezTo>
                  <a:pt x="166" y="153"/>
                  <a:pt x="166" y="153"/>
                  <a:pt x="166" y="153"/>
                </a:cubicBezTo>
                <a:cubicBezTo>
                  <a:pt x="165" y="157"/>
                  <a:pt x="165" y="157"/>
                  <a:pt x="165" y="157"/>
                </a:cubicBezTo>
                <a:cubicBezTo>
                  <a:pt x="169" y="154"/>
                  <a:pt x="169" y="154"/>
                  <a:pt x="169" y="154"/>
                </a:cubicBezTo>
                <a:cubicBezTo>
                  <a:pt x="169" y="159"/>
                  <a:pt x="169" y="159"/>
                  <a:pt x="169" y="159"/>
                </a:cubicBezTo>
                <a:cubicBezTo>
                  <a:pt x="172" y="156"/>
                  <a:pt x="172" y="156"/>
                  <a:pt x="172" y="156"/>
                </a:cubicBezTo>
                <a:cubicBezTo>
                  <a:pt x="173" y="160"/>
                  <a:pt x="173" y="160"/>
                  <a:pt x="173" y="160"/>
                </a:cubicBezTo>
                <a:cubicBezTo>
                  <a:pt x="176" y="157"/>
                  <a:pt x="176" y="157"/>
                  <a:pt x="176" y="157"/>
                </a:cubicBezTo>
                <a:cubicBezTo>
                  <a:pt x="177" y="161"/>
                  <a:pt x="177" y="161"/>
                  <a:pt x="177" y="161"/>
                </a:cubicBezTo>
                <a:cubicBezTo>
                  <a:pt x="180" y="157"/>
                  <a:pt x="180" y="157"/>
                  <a:pt x="180" y="157"/>
                </a:cubicBezTo>
                <a:cubicBezTo>
                  <a:pt x="181" y="161"/>
                  <a:pt x="181" y="161"/>
                  <a:pt x="181" y="161"/>
                </a:cubicBezTo>
                <a:cubicBezTo>
                  <a:pt x="183" y="157"/>
                  <a:pt x="183" y="157"/>
                  <a:pt x="183" y="157"/>
                </a:cubicBezTo>
                <a:cubicBezTo>
                  <a:pt x="186" y="161"/>
                  <a:pt x="186" y="161"/>
                  <a:pt x="186" y="161"/>
                </a:cubicBezTo>
                <a:cubicBezTo>
                  <a:pt x="187" y="157"/>
                  <a:pt x="187" y="157"/>
                  <a:pt x="187" y="157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90" y="156"/>
                  <a:pt x="190" y="156"/>
                  <a:pt x="190" y="156"/>
                </a:cubicBezTo>
                <a:cubicBezTo>
                  <a:pt x="194" y="159"/>
                  <a:pt x="194" y="159"/>
                  <a:pt x="194" y="159"/>
                </a:cubicBezTo>
                <a:cubicBezTo>
                  <a:pt x="194" y="154"/>
                  <a:pt x="194" y="154"/>
                  <a:pt x="194" y="154"/>
                </a:cubicBezTo>
                <a:cubicBezTo>
                  <a:pt x="197" y="157"/>
                  <a:pt x="197" y="157"/>
                  <a:pt x="197" y="157"/>
                </a:cubicBezTo>
                <a:cubicBezTo>
                  <a:pt x="197" y="153"/>
                  <a:pt x="197" y="153"/>
                  <a:pt x="197" y="153"/>
                </a:cubicBezTo>
                <a:cubicBezTo>
                  <a:pt x="201" y="155"/>
                  <a:pt x="201" y="155"/>
                  <a:pt x="201" y="155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3" y="148"/>
                  <a:pt x="203" y="148"/>
                  <a:pt x="203" y="148"/>
                </a:cubicBezTo>
                <a:cubicBezTo>
                  <a:pt x="207" y="149"/>
                  <a:pt x="207" y="149"/>
                  <a:pt x="207" y="149"/>
                </a:cubicBezTo>
                <a:cubicBezTo>
                  <a:pt x="205" y="145"/>
                  <a:pt x="205" y="145"/>
                  <a:pt x="205" y="145"/>
                </a:cubicBezTo>
                <a:cubicBezTo>
                  <a:pt x="210" y="146"/>
                  <a:pt x="210" y="146"/>
                  <a:pt x="210" y="146"/>
                </a:cubicBezTo>
                <a:cubicBezTo>
                  <a:pt x="207" y="142"/>
                  <a:pt x="207" y="142"/>
                  <a:pt x="207" y="142"/>
                </a:cubicBezTo>
                <a:cubicBezTo>
                  <a:pt x="212" y="142"/>
                  <a:pt x="212" y="142"/>
                  <a:pt x="212" y="142"/>
                </a:cubicBezTo>
                <a:cubicBezTo>
                  <a:pt x="209" y="139"/>
                  <a:pt x="209" y="139"/>
                  <a:pt x="209" y="139"/>
                </a:cubicBezTo>
                <a:cubicBezTo>
                  <a:pt x="213" y="138"/>
                  <a:pt x="213" y="138"/>
                  <a:pt x="213" y="138"/>
                </a:cubicBezTo>
                <a:cubicBezTo>
                  <a:pt x="210" y="135"/>
                  <a:pt x="210" y="135"/>
                  <a:pt x="210" y="135"/>
                </a:cubicBezTo>
                <a:cubicBezTo>
                  <a:pt x="214" y="134"/>
                  <a:pt x="214" y="134"/>
                  <a:pt x="214" y="134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5" y="130"/>
                  <a:pt x="215" y="130"/>
                  <a:pt x="215" y="130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215" y="126"/>
                  <a:pt x="215" y="126"/>
                  <a:pt x="215" y="126"/>
                </a:cubicBezTo>
                <a:cubicBezTo>
                  <a:pt x="211" y="124"/>
                  <a:pt x="211" y="124"/>
                  <a:pt x="211" y="124"/>
                </a:cubicBezTo>
                <a:cubicBezTo>
                  <a:pt x="214" y="122"/>
                  <a:pt x="214" y="122"/>
                  <a:pt x="214" y="122"/>
                </a:cubicBezTo>
                <a:cubicBezTo>
                  <a:pt x="210" y="121"/>
                  <a:pt x="210" y="121"/>
                  <a:pt x="210" y="121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12" y="114"/>
                  <a:pt x="212" y="114"/>
                  <a:pt x="212" y="114"/>
                </a:cubicBezTo>
                <a:cubicBezTo>
                  <a:pt x="207" y="114"/>
                  <a:pt x="207" y="114"/>
                  <a:pt x="207" y="114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05" y="111"/>
                  <a:pt x="205" y="111"/>
                  <a:pt x="205" y="111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3" y="108"/>
                  <a:pt x="203" y="108"/>
                  <a:pt x="203" y="108"/>
                </a:cubicBezTo>
                <a:cubicBezTo>
                  <a:pt x="204" y="103"/>
                  <a:pt x="204" y="103"/>
                  <a:pt x="204" y="103"/>
                </a:cubicBezTo>
                <a:cubicBezTo>
                  <a:pt x="200" y="105"/>
                  <a:pt x="200" y="105"/>
                  <a:pt x="200" y="105"/>
                </a:cubicBezTo>
                <a:cubicBezTo>
                  <a:pt x="201" y="101"/>
                  <a:pt x="201" y="101"/>
                  <a:pt x="201" y="101"/>
                </a:cubicBezTo>
                <a:cubicBezTo>
                  <a:pt x="197" y="103"/>
                  <a:pt x="197" y="103"/>
                  <a:pt x="197" y="103"/>
                </a:cubicBezTo>
                <a:cubicBezTo>
                  <a:pt x="197" y="99"/>
                  <a:pt x="197" y="99"/>
                  <a:pt x="197" y="99"/>
                </a:cubicBezTo>
                <a:cubicBezTo>
                  <a:pt x="194" y="101"/>
                  <a:pt x="194" y="101"/>
                  <a:pt x="194" y="101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0" y="100"/>
                  <a:pt x="190" y="100"/>
                  <a:pt x="190" y="100"/>
                </a:cubicBezTo>
                <a:cubicBezTo>
                  <a:pt x="190" y="95"/>
                  <a:pt x="190" y="95"/>
                  <a:pt x="190" y="95"/>
                </a:cubicBezTo>
                <a:cubicBezTo>
                  <a:pt x="187" y="99"/>
                  <a:pt x="187" y="99"/>
                  <a:pt x="187" y="99"/>
                </a:cubicBezTo>
                <a:cubicBezTo>
                  <a:pt x="186" y="95"/>
                  <a:pt x="186" y="95"/>
                  <a:pt x="186" y="95"/>
                </a:cubicBezTo>
                <a:cubicBezTo>
                  <a:pt x="183" y="99"/>
                  <a:pt x="183" y="99"/>
                  <a:pt x="183" y="99"/>
                </a:cubicBezTo>
                <a:cubicBezTo>
                  <a:pt x="181" y="94"/>
                  <a:pt x="181" y="94"/>
                  <a:pt x="181" y="94"/>
                </a:cubicBezTo>
                <a:close/>
                <a:moveTo>
                  <a:pt x="146" y="183"/>
                </a:moveTo>
                <a:cubicBezTo>
                  <a:pt x="145" y="183"/>
                  <a:pt x="145" y="184"/>
                  <a:pt x="145" y="184"/>
                </a:cubicBezTo>
                <a:cubicBezTo>
                  <a:pt x="145" y="184"/>
                  <a:pt x="145" y="184"/>
                  <a:pt x="145" y="184"/>
                </a:cubicBezTo>
                <a:cubicBezTo>
                  <a:pt x="143" y="192"/>
                  <a:pt x="143" y="192"/>
                  <a:pt x="143" y="192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6" y="202"/>
                  <a:pt x="166" y="202"/>
                  <a:pt x="166" y="202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9" y="163"/>
                  <a:pt x="179" y="163"/>
                  <a:pt x="179" y="163"/>
                </a:cubicBezTo>
                <a:cubicBezTo>
                  <a:pt x="179" y="162"/>
                  <a:pt x="179" y="162"/>
                  <a:pt x="179" y="162"/>
                </a:cubicBezTo>
                <a:cubicBezTo>
                  <a:pt x="176" y="166"/>
                  <a:pt x="176" y="166"/>
                  <a:pt x="176" y="166"/>
                </a:cubicBezTo>
                <a:cubicBezTo>
                  <a:pt x="175" y="161"/>
                  <a:pt x="175" y="161"/>
                  <a:pt x="175" y="161"/>
                </a:cubicBezTo>
                <a:cubicBezTo>
                  <a:pt x="172" y="165"/>
                  <a:pt x="172" y="165"/>
                  <a:pt x="172" y="165"/>
                </a:cubicBezTo>
                <a:cubicBezTo>
                  <a:pt x="171" y="160"/>
                  <a:pt x="171" y="160"/>
                  <a:pt x="171" y="160"/>
                </a:cubicBezTo>
                <a:cubicBezTo>
                  <a:pt x="167" y="164"/>
                  <a:pt x="167" y="164"/>
                  <a:pt x="167" y="164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3" y="162"/>
                  <a:pt x="163" y="162"/>
                  <a:pt x="163" y="162"/>
                </a:cubicBezTo>
                <a:cubicBezTo>
                  <a:pt x="163" y="157"/>
                  <a:pt x="163" y="157"/>
                  <a:pt x="163" y="157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60" y="154"/>
                  <a:pt x="160" y="154"/>
                  <a:pt x="160" y="154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48" y="177"/>
                  <a:pt x="148" y="177"/>
                  <a:pt x="148" y="177"/>
                </a:cubicBezTo>
                <a:cubicBezTo>
                  <a:pt x="148" y="177"/>
                  <a:pt x="148" y="177"/>
                  <a:pt x="148" y="178"/>
                </a:cubicBezTo>
                <a:cubicBezTo>
                  <a:pt x="148" y="178"/>
                  <a:pt x="148" y="178"/>
                  <a:pt x="148" y="178"/>
                </a:cubicBezTo>
                <a:cubicBezTo>
                  <a:pt x="146" y="183"/>
                  <a:pt x="146" y="183"/>
                  <a:pt x="146" y="183"/>
                </a:cubicBezTo>
                <a:cubicBezTo>
                  <a:pt x="146" y="183"/>
                  <a:pt x="146" y="183"/>
                  <a:pt x="146" y="183"/>
                </a:cubicBezTo>
                <a:close/>
                <a:moveTo>
                  <a:pt x="210" y="149"/>
                </a:moveTo>
                <a:cubicBezTo>
                  <a:pt x="207" y="148"/>
                  <a:pt x="207" y="148"/>
                  <a:pt x="207" y="148"/>
                </a:cubicBezTo>
                <a:cubicBezTo>
                  <a:pt x="209" y="153"/>
                  <a:pt x="209" y="153"/>
                  <a:pt x="209" y="153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6" y="156"/>
                  <a:pt x="206" y="156"/>
                  <a:pt x="206" y="156"/>
                </a:cubicBezTo>
                <a:cubicBezTo>
                  <a:pt x="201" y="154"/>
                  <a:pt x="201" y="154"/>
                  <a:pt x="201" y="154"/>
                </a:cubicBezTo>
                <a:cubicBezTo>
                  <a:pt x="202" y="159"/>
                  <a:pt x="202" y="159"/>
                  <a:pt x="202" y="159"/>
                </a:cubicBezTo>
                <a:cubicBezTo>
                  <a:pt x="198" y="157"/>
                  <a:pt x="198" y="157"/>
                  <a:pt x="198" y="157"/>
                </a:cubicBezTo>
                <a:cubicBezTo>
                  <a:pt x="199" y="162"/>
                  <a:pt x="199" y="162"/>
                  <a:pt x="199" y="162"/>
                </a:cubicBezTo>
                <a:cubicBezTo>
                  <a:pt x="195" y="159"/>
                  <a:pt x="195" y="159"/>
                  <a:pt x="195" y="159"/>
                </a:cubicBezTo>
                <a:cubicBezTo>
                  <a:pt x="194" y="164"/>
                  <a:pt x="194" y="164"/>
                  <a:pt x="194" y="164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90" y="165"/>
                  <a:pt x="190" y="165"/>
                  <a:pt x="190" y="165"/>
                </a:cubicBezTo>
                <a:cubicBezTo>
                  <a:pt x="188" y="163"/>
                  <a:pt x="188" y="163"/>
                  <a:pt x="188" y="16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200"/>
                  <a:pt x="201" y="200"/>
                  <a:pt x="201" y="200"/>
                </a:cubicBezTo>
                <a:cubicBezTo>
                  <a:pt x="209" y="188"/>
                  <a:pt x="209" y="188"/>
                  <a:pt x="209" y="188"/>
                </a:cubicBezTo>
                <a:cubicBezTo>
                  <a:pt x="224" y="190"/>
                  <a:pt x="224" y="190"/>
                  <a:pt x="224" y="190"/>
                </a:cubicBezTo>
                <a:cubicBezTo>
                  <a:pt x="210" y="149"/>
                  <a:pt x="210" y="149"/>
                  <a:pt x="210" y="149"/>
                </a:cubicBezTo>
                <a:close/>
                <a:moveTo>
                  <a:pt x="181" y="103"/>
                </a:moveTo>
                <a:cubicBezTo>
                  <a:pt x="175" y="103"/>
                  <a:pt x="168" y="106"/>
                  <a:pt x="164" y="110"/>
                </a:cubicBezTo>
                <a:cubicBezTo>
                  <a:pt x="159" y="115"/>
                  <a:pt x="157" y="121"/>
                  <a:pt x="157" y="128"/>
                </a:cubicBezTo>
                <a:cubicBezTo>
                  <a:pt x="157" y="135"/>
                  <a:pt x="159" y="141"/>
                  <a:pt x="164" y="145"/>
                </a:cubicBezTo>
                <a:cubicBezTo>
                  <a:pt x="168" y="150"/>
                  <a:pt x="175" y="153"/>
                  <a:pt x="181" y="153"/>
                </a:cubicBezTo>
                <a:cubicBezTo>
                  <a:pt x="188" y="153"/>
                  <a:pt x="194" y="150"/>
                  <a:pt x="199" y="145"/>
                </a:cubicBezTo>
                <a:cubicBezTo>
                  <a:pt x="203" y="141"/>
                  <a:pt x="206" y="135"/>
                  <a:pt x="206" y="128"/>
                </a:cubicBezTo>
                <a:cubicBezTo>
                  <a:pt x="206" y="121"/>
                  <a:pt x="203" y="115"/>
                  <a:pt x="199" y="110"/>
                </a:cubicBezTo>
                <a:cubicBezTo>
                  <a:pt x="194" y="106"/>
                  <a:pt x="188" y="103"/>
                  <a:pt x="181" y="103"/>
                </a:cubicBezTo>
                <a:close/>
                <a:moveTo>
                  <a:pt x="198" y="111"/>
                </a:moveTo>
                <a:cubicBezTo>
                  <a:pt x="194" y="107"/>
                  <a:pt x="188" y="104"/>
                  <a:pt x="181" y="104"/>
                </a:cubicBezTo>
                <a:cubicBezTo>
                  <a:pt x="175" y="104"/>
                  <a:pt x="169" y="107"/>
                  <a:pt x="165" y="111"/>
                </a:cubicBezTo>
                <a:cubicBezTo>
                  <a:pt x="161" y="115"/>
                  <a:pt x="158" y="121"/>
                  <a:pt x="158" y="128"/>
                </a:cubicBezTo>
                <a:cubicBezTo>
                  <a:pt x="158" y="134"/>
                  <a:pt x="161" y="140"/>
                  <a:pt x="165" y="144"/>
                </a:cubicBezTo>
                <a:cubicBezTo>
                  <a:pt x="169" y="149"/>
                  <a:pt x="175" y="151"/>
                  <a:pt x="181" y="151"/>
                </a:cubicBezTo>
                <a:cubicBezTo>
                  <a:pt x="188" y="151"/>
                  <a:pt x="194" y="149"/>
                  <a:pt x="198" y="144"/>
                </a:cubicBezTo>
                <a:cubicBezTo>
                  <a:pt x="202" y="140"/>
                  <a:pt x="205" y="134"/>
                  <a:pt x="205" y="128"/>
                </a:cubicBezTo>
                <a:cubicBezTo>
                  <a:pt x="205" y="121"/>
                  <a:pt x="202" y="115"/>
                  <a:pt x="198" y="111"/>
                </a:cubicBezTo>
                <a:close/>
                <a:moveTo>
                  <a:pt x="23" y="23"/>
                </a:moveTo>
                <a:cubicBezTo>
                  <a:pt x="23" y="138"/>
                  <a:pt x="23" y="138"/>
                  <a:pt x="23" y="138"/>
                </a:cubicBezTo>
                <a:cubicBezTo>
                  <a:pt x="148" y="138"/>
                  <a:pt x="148" y="138"/>
                  <a:pt x="148" y="138"/>
                </a:cubicBezTo>
                <a:cubicBezTo>
                  <a:pt x="150" y="136"/>
                  <a:pt x="150" y="136"/>
                  <a:pt x="150" y="136"/>
                </a:cubicBezTo>
                <a:cubicBezTo>
                  <a:pt x="145" y="135"/>
                  <a:pt x="145" y="135"/>
                  <a:pt x="145" y="135"/>
                </a:cubicBezTo>
                <a:cubicBezTo>
                  <a:pt x="149" y="132"/>
                  <a:pt x="149" y="132"/>
                  <a:pt x="149" y="132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9" y="128"/>
                  <a:pt x="149" y="128"/>
                  <a:pt x="149" y="128"/>
                </a:cubicBezTo>
                <a:cubicBezTo>
                  <a:pt x="145" y="125"/>
                  <a:pt x="145" y="125"/>
                  <a:pt x="145" y="125"/>
                </a:cubicBezTo>
                <a:cubicBezTo>
                  <a:pt x="149" y="124"/>
                  <a:pt x="149" y="124"/>
                  <a:pt x="149" y="124"/>
                </a:cubicBezTo>
                <a:cubicBezTo>
                  <a:pt x="145" y="121"/>
                  <a:pt x="145" y="121"/>
                  <a:pt x="145" y="121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46" y="116"/>
                  <a:pt x="146" y="116"/>
                  <a:pt x="146" y="116"/>
                </a:cubicBezTo>
                <a:cubicBezTo>
                  <a:pt x="151" y="116"/>
                  <a:pt x="151" y="116"/>
                  <a:pt x="151" y="116"/>
                </a:cubicBezTo>
                <a:cubicBezTo>
                  <a:pt x="148" y="112"/>
                  <a:pt x="148" y="112"/>
                  <a:pt x="148" y="112"/>
                </a:cubicBezTo>
                <a:cubicBezTo>
                  <a:pt x="153" y="112"/>
                  <a:pt x="153" y="112"/>
                  <a:pt x="153" y="112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5" y="109"/>
                  <a:pt x="155" y="109"/>
                  <a:pt x="155" y="109"/>
                </a:cubicBezTo>
                <a:cubicBezTo>
                  <a:pt x="153" y="104"/>
                  <a:pt x="153" y="104"/>
                  <a:pt x="153" y="104"/>
                </a:cubicBezTo>
                <a:cubicBezTo>
                  <a:pt x="158" y="106"/>
                  <a:pt x="158" y="106"/>
                  <a:pt x="158" y="106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61" y="103"/>
                  <a:pt x="161" y="103"/>
                  <a:pt x="161" y="103"/>
                </a:cubicBezTo>
                <a:cubicBezTo>
                  <a:pt x="160" y="98"/>
                  <a:pt x="160" y="98"/>
                  <a:pt x="160" y="98"/>
                </a:cubicBezTo>
                <a:cubicBezTo>
                  <a:pt x="164" y="100"/>
                  <a:pt x="164" y="100"/>
                  <a:pt x="164" y="100"/>
                </a:cubicBezTo>
                <a:cubicBezTo>
                  <a:pt x="164" y="95"/>
                  <a:pt x="164" y="95"/>
                  <a:pt x="164" y="95"/>
                </a:cubicBezTo>
                <a:cubicBezTo>
                  <a:pt x="168" y="98"/>
                  <a:pt x="168" y="98"/>
                  <a:pt x="168" y="98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71" y="97"/>
                  <a:pt x="171" y="97"/>
                  <a:pt x="171" y="97"/>
                </a:cubicBezTo>
                <a:cubicBezTo>
                  <a:pt x="172" y="92"/>
                  <a:pt x="172" y="92"/>
                  <a:pt x="172" y="92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1" y="91"/>
                  <a:pt x="181" y="91"/>
                  <a:pt x="181" y="91"/>
                </a:cubicBezTo>
                <a:cubicBezTo>
                  <a:pt x="183" y="95"/>
                  <a:pt x="183" y="95"/>
                  <a:pt x="183" y="95"/>
                </a:cubicBezTo>
                <a:cubicBezTo>
                  <a:pt x="186" y="91"/>
                  <a:pt x="186" y="91"/>
                  <a:pt x="186" y="91"/>
                </a:cubicBezTo>
                <a:cubicBezTo>
                  <a:pt x="187" y="96"/>
                  <a:pt x="187" y="96"/>
                  <a:pt x="187" y="96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1" y="97"/>
                  <a:pt x="191" y="97"/>
                  <a:pt x="191" y="97"/>
                </a:cubicBezTo>
                <a:cubicBezTo>
                  <a:pt x="195" y="93"/>
                  <a:pt x="195" y="93"/>
                  <a:pt x="195" y="93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9" y="95"/>
                  <a:pt x="199" y="95"/>
                  <a:pt x="199" y="95"/>
                </a:cubicBezTo>
                <a:cubicBezTo>
                  <a:pt x="199" y="100"/>
                  <a:pt x="199" y="100"/>
                  <a:pt x="199" y="10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202" y="103"/>
                  <a:pt x="202" y="103"/>
                  <a:pt x="202" y="103"/>
                </a:cubicBezTo>
                <a:cubicBezTo>
                  <a:pt x="207" y="101"/>
                  <a:pt x="207" y="101"/>
                  <a:pt x="207" y="101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7" y="105"/>
                  <a:pt x="207" y="105"/>
                  <a:pt x="207" y="105"/>
                </a:cubicBezTo>
                <a:cubicBezTo>
                  <a:pt x="207" y="23"/>
                  <a:pt x="207" y="23"/>
                  <a:pt x="207" y="23"/>
                </a:cubicBezTo>
                <a:cubicBezTo>
                  <a:pt x="23" y="23"/>
                  <a:pt x="23" y="23"/>
                  <a:pt x="23" y="23"/>
                </a:cubicBezTo>
                <a:close/>
                <a:moveTo>
                  <a:pt x="34" y="126"/>
                </a:moveTo>
                <a:cubicBezTo>
                  <a:pt x="34" y="130"/>
                  <a:pt x="34" y="130"/>
                  <a:pt x="34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34" y="126"/>
                  <a:pt x="34" y="126"/>
                  <a:pt x="34" y="126"/>
                </a:cubicBezTo>
                <a:close/>
                <a:moveTo>
                  <a:pt x="90" y="126"/>
                </a:moveTo>
                <a:cubicBezTo>
                  <a:pt x="90" y="130"/>
                  <a:pt x="90" y="130"/>
                  <a:pt x="90" y="130"/>
                </a:cubicBezTo>
                <a:cubicBezTo>
                  <a:pt x="125" y="130"/>
                  <a:pt x="125" y="130"/>
                  <a:pt x="125" y="130"/>
                </a:cubicBezTo>
                <a:cubicBezTo>
                  <a:pt x="125" y="126"/>
                  <a:pt x="125" y="126"/>
                  <a:pt x="125" y="126"/>
                </a:cubicBezTo>
                <a:cubicBezTo>
                  <a:pt x="90" y="126"/>
                  <a:pt x="90" y="126"/>
                  <a:pt x="90" y="126"/>
                </a:cubicBezTo>
                <a:close/>
                <a:moveTo>
                  <a:pt x="45" y="55"/>
                </a:moveTo>
                <a:cubicBezTo>
                  <a:pt x="45" y="58"/>
                  <a:pt x="45" y="58"/>
                  <a:pt x="45" y="58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5" y="55"/>
                  <a:pt x="185" y="55"/>
                  <a:pt x="185" y="55"/>
                </a:cubicBezTo>
                <a:cubicBezTo>
                  <a:pt x="45" y="55"/>
                  <a:pt x="45" y="55"/>
                  <a:pt x="45" y="55"/>
                </a:cubicBezTo>
                <a:close/>
                <a:moveTo>
                  <a:pt x="45" y="44"/>
                </a:moveTo>
                <a:cubicBezTo>
                  <a:pt x="45" y="48"/>
                  <a:pt x="45" y="48"/>
                  <a:pt x="45" y="48"/>
                </a:cubicBezTo>
                <a:cubicBezTo>
                  <a:pt x="185" y="48"/>
                  <a:pt x="185" y="48"/>
                  <a:pt x="185" y="48"/>
                </a:cubicBezTo>
                <a:cubicBezTo>
                  <a:pt x="185" y="44"/>
                  <a:pt x="185" y="44"/>
                  <a:pt x="185" y="44"/>
                </a:cubicBezTo>
                <a:cubicBezTo>
                  <a:pt x="45" y="44"/>
                  <a:pt x="45" y="44"/>
                  <a:pt x="45" y="44"/>
                </a:cubicBezTo>
                <a:close/>
                <a:moveTo>
                  <a:pt x="45" y="64"/>
                </a:moveTo>
                <a:cubicBezTo>
                  <a:pt x="45" y="68"/>
                  <a:pt x="45" y="68"/>
                  <a:pt x="45" y="68"/>
                </a:cubicBezTo>
                <a:cubicBezTo>
                  <a:pt x="185" y="68"/>
                  <a:pt x="185" y="68"/>
                  <a:pt x="185" y="68"/>
                </a:cubicBezTo>
                <a:cubicBezTo>
                  <a:pt x="185" y="64"/>
                  <a:pt x="185" y="64"/>
                  <a:pt x="185" y="64"/>
                </a:cubicBezTo>
                <a:cubicBezTo>
                  <a:pt x="45" y="64"/>
                  <a:pt x="45" y="64"/>
                  <a:pt x="45" y="64"/>
                </a:cubicBezTo>
                <a:close/>
                <a:moveTo>
                  <a:pt x="45" y="84"/>
                </a:moveTo>
                <a:cubicBezTo>
                  <a:pt x="45" y="88"/>
                  <a:pt x="45" y="88"/>
                  <a:pt x="45" y="88"/>
                </a:cubicBezTo>
                <a:cubicBezTo>
                  <a:pt x="156" y="88"/>
                  <a:pt x="156" y="88"/>
                  <a:pt x="156" y="88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45" y="84"/>
                  <a:pt x="45" y="84"/>
                  <a:pt x="45" y="84"/>
                </a:cubicBezTo>
                <a:close/>
                <a:moveTo>
                  <a:pt x="45" y="74"/>
                </a:moveTo>
                <a:cubicBezTo>
                  <a:pt x="45" y="78"/>
                  <a:pt x="45" y="78"/>
                  <a:pt x="45" y="78"/>
                </a:cubicBezTo>
                <a:cubicBezTo>
                  <a:pt x="156" y="78"/>
                  <a:pt x="156" y="78"/>
                  <a:pt x="156" y="78"/>
                </a:cubicBezTo>
                <a:cubicBezTo>
                  <a:pt x="156" y="74"/>
                  <a:pt x="156" y="74"/>
                  <a:pt x="156" y="74"/>
                </a:cubicBezTo>
                <a:lnTo>
                  <a:pt x="45" y="7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22"/>
          <p:cNvSpPr>
            <a:spLocks noEditPoints="1"/>
          </p:cNvSpPr>
          <p:nvPr/>
        </p:nvSpPr>
        <p:spPr>
          <a:xfrm>
            <a:off x="6066736" y="2835965"/>
            <a:ext cx="1300163" cy="971815"/>
          </a:xfrm>
          <a:custGeom>
            <a:avLst/>
            <a:gdLst/>
            <a:ahLst/>
            <a:cxnLst>
              <a:cxn ang="0">
                <a:pos x="1203728" y="879895"/>
              </a:cxn>
              <a:cxn ang="0">
                <a:pos x="761181" y="1027529"/>
              </a:cxn>
              <a:cxn ang="0">
                <a:pos x="300932" y="862179"/>
              </a:cxn>
              <a:cxn ang="0">
                <a:pos x="300932" y="490143"/>
              </a:cxn>
              <a:cxn ang="0">
                <a:pos x="755280" y="702735"/>
              </a:cxn>
              <a:cxn ang="0">
                <a:pos x="377640" y="525575"/>
              </a:cxn>
              <a:cxn ang="0">
                <a:pos x="165218" y="425184"/>
              </a:cxn>
              <a:cxn ang="0">
                <a:pos x="129814" y="413374"/>
              </a:cxn>
              <a:cxn ang="0">
                <a:pos x="123913" y="407468"/>
              </a:cxn>
              <a:cxn ang="0">
                <a:pos x="106211" y="442900"/>
              </a:cxn>
              <a:cxn ang="0">
                <a:pos x="106211" y="809031"/>
              </a:cxn>
              <a:cxn ang="0">
                <a:pos x="106211" y="809031"/>
              </a:cxn>
              <a:cxn ang="0">
                <a:pos x="147516" y="873990"/>
              </a:cxn>
              <a:cxn ang="0">
                <a:pos x="129814" y="927138"/>
              </a:cxn>
              <a:cxn ang="0">
                <a:pos x="129814" y="1051150"/>
              </a:cxn>
              <a:cxn ang="0">
                <a:pos x="123913" y="1051150"/>
              </a:cxn>
              <a:cxn ang="0">
                <a:pos x="123913" y="933043"/>
              </a:cxn>
              <a:cxn ang="0">
                <a:pos x="112112" y="938949"/>
              </a:cxn>
              <a:cxn ang="0">
                <a:pos x="112112" y="1051150"/>
              </a:cxn>
              <a:cxn ang="0">
                <a:pos x="106211" y="1051150"/>
              </a:cxn>
              <a:cxn ang="0">
                <a:pos x="106211" y="938949"/>
              </a:cxn>
              <a:cxn ang="0">
                <a:pos x="94410" y="944854"/>
              </a:cxn>
              <a:cxn ang="0">
                <a:pos x="94410" y="1051150"/>
              </a:cxn>
              <a:cxn ang="0">
                <a:pos x="88509" y="1051150"/>
              </a:cxn>
              <a:cxn ang="0">
                <a:pos x="88509" y="944854"/>
              </a:cxn>
              <a:cxn ang="0">
                <a:pos x="76708" y="938949"/>
              </a:cxn>
              <a:cxn ang="0">
                <a:pos x="76708" y="1051150"/>
              </a:cxn>
              <a:cxn ang="0">
                <a:pos x="64907" y="1051150"/>
              </a:cxn>
              <a:cxn ang="0">
                <a:pos x="64907" y="938949"/>
              </a:cxn>
              <a:cxn ang="0">
                <a:pos x="59006" y="933043"/>
              </a:cxn>
              <a:cxn ang="0">
                <a:pos x="59006" y="1051150"/>
              </a:cxn>
              <a:cxn ang="0">
                <a:pos x="47205" y="1051150"/>
              </a:cxn>
              <a:cxn ang="0">
                <a:pos x="47205" y="927138"/>
              </a:cxn>
              <a:cxn ang="0">
                <a:pos x="29503" y="873990"/>
              </a:cxn>
              <a:cxn ang="0">
                <a:pos x="70808" y="809031"/>
              </a:cxn>
              <a:cxn ang="0">
                <a:pos x="76708" y="425184"/>
              </a:cxn>
              <a:cxn ang="0">
                <a:pos x="88509" y="389752"/>
              </a:cxn>
              <a:cxn ang="0">
                <a:pos x="0" y="348415"/>
              </a:cxn>
              <a:cxn ang="0">
                <a:pos x="377640" y="171255"/>
              </a:cxn>
              <a:cxn ang="0">
                <a:pos x="755280" y="0"/>
              </a:cxn>
              <a:cxn ang="0">
                <a:pos x="1132920" y="171255"/>
              </a:cxn>
              <a:cxn ang="0">
                <a:pos x="1510560" y="348415"/>
              </a:cxn>
              <a:cxn ang="0">
                <a:pos x="1132920" y="525575"/>
              </a:cxn>
              <a:cxn ang="0">
                <a:pos x="755280" y="702735"/>
              </a:cxn>
              <a:cxn ang="0">
                <a:pos x="1191926" y="496048"/>
              </a:cxn>
              <a:cxn ang="0">
                <a:pos x="1203728" y="879895"/>
              </a:cxn>
              <a:cxn ang="0">
                <a:pos x="123913" y="407468"/>
              </a:cxn>
              <a:cxn ang="0">
                <a:pos x="631367" y="312983"/>
              </a:cxn>
              <a:cxn ang="0">
                <a:pos x="613665" y="336604"/>
              </a:cxn>
              <a:cxn ang="0">
                <a:pos x="666771" y="360226"/>
              </a:cxn>
              <a:cxn ang="0">
                <a:pos x="725777" y="336604"/>
              </a:cxn>
              <a:cxn ang="0">
                <a:pos x="702174" y="312983"/>
              </a:cxn>
              <a:cxn ang="0">
                <a:pos x="684473" y="307078"/>
              </a:cxn>
              <a:cxn ang="0">
                <a:pos x="88509" y="389752"/>
              </a:cxn>
              <a:cxn ang="0">
                <a:pos x="123913" y="407468"/>
              </a:cxn>
            </a:cxnLst>
            <a:rect l="0" t="0" r="0" b="0"/>
            <a:pathLst>
              <a:path w="256" h="178">
                <a:moveTo>
                  <a:pt x="204" y="149"/>
                </a:moveTo>
                <a:cubicBezTo>
                  <a:pt x="186" y="164"/>
                  <a:pt x="160" y="174"/>
                  <a:pt x="129" y="174"/>
                </a:cubicBezTo>
                <a:cubicBezTo>
                  <a:pt x="99" y="174"/>
                  <a:pt x="70" y="163"/>
                  <a:pt x="51" y="146"/>
                </a:cubicBezTo>
                <a:cubicBezTo>
                  <a:pt x="51" y="83"/>
                  <a:pt x="51" y="83"/>
                  <a:pt x="51" y="83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64" y="89"/>
                  <a:pt x="64" y="89"/>
                  <a:pt x="64" y="89"/>
                </a:cubicBezTo>
                <a:cubicBezTo>
                  <a:pt x="28" y="72"/>
                  <a:pt x="28" y="72"/>
                  <a:pt x="28" y="72"/>
                </a:cubicBezTo>
                <a:cubicBezTo>
                  <a:pt x="22" y="70"/>
                  <a:pt x="22" y="70"/>
                  <a:pt x="22" y="70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18" y="72"/>
                  <a:pt x="18" y="75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22" y="139"/>
                  <a:pt x="25" y="143"/>
                  <a:pt x="25" y="148"/>
                </a:cubicBezTo>
                <a:cubicBezTo>
                  <a:pt x="25" y="152"/>
                  <a:pt x="24" y="154"/>
                  <a:pt x="22" y="157"/>
                </a:cubicBezTo>
                <a:cubicBezTo>
                  <a:pt x="22" y="178"/>
                  <a:pt x="22" y="178"/>
                  <a:pt x="22" y="178"/>
                </a:cubicBezTo>
                <a:cubicBezTo>
                  <a:pt x="21" y="178"/>
                  <a:pt x="21" y="178"/>
                  <a:pt x="21" y="178"/>
                </a:cubicBezTo>
                <a:cubicBezTo>
                  <a:pt x="21" y="158"/>
                  <a:pt x="21" y="158"/>
                  <a:pt x="21" y="158"/>
                </a:cubicBezTo>
                <a:cubicBezTo>
                  <a:pt x="20" y="158"/>
                  <a:pt x="20" y="159"/>
                  <a:pt x="19" y="159"/>
                </a:cubicBezTo>
                <a:cubicBezTo>
                  <a:pt x="19" y="178"/>
                  <a:pt x="19" y="178"/>
                  <a:pt x="19" y="178"/>
                </a:cubicBezTo>
                <a:cubicBezTo>
                  <a:pt x="18" y="178"/>
                  <a:pt x="18" y="178"/>
                  <a:pt x="18" y="178"/>
                </a:cubicBezTo>
                <a:cubicBezTo>
                  <a:pt x="18" y="159"/>
                  <a:pt x="18" y="159"/>
                  <a:pt x="18" y="159"/>
                </a:cubicBezTo>
                <a:cubicBezTo>
                  <a:pt x="17" y="159"/>
                  <a:pt x="17" y="160"/>
                  <a:pt x="16" y="160"/>
                </a:cubicBezTo>
                <a:cubicBezTo>
                  <a:pt x="16" y="178"/>
                  <a:pt x="16" y="178"/>
                  <a:pt x="16" y="178"/>
                </a:cubicBezTo>
                <a:cubicBezTo>
                  <a:pt x="15" y="178"/>
                  <a:pt x="15" y="178"/>
                  <a:pt x="15" y="178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4" y="160"/>
                  <a:pt x="14" y="159"/>
                  <a:pt x="13" y="159"/>
                </a:cubicBezTo>
                <a:cubicBezTo>
                  <a:pt x="13" y="178"/>
                  <a:pt x="13" y="178"/>
                  <a:pt x="13" y="178"/>
                </a:cubicBezTo>
                <a:cubicBezTo>
                  <a:pt x="11" y="178"/>
                  <a:pt x="11" y="178"/>
                  <a:pt x="11" y="178"/>
                </a:cubicBezTo>
                <a:cubicBezTo>
                  <a:pt x="11" y="159"/>
                  <a:pt x="11" y="159"/>
                  <a:pt x="11" y="159"/>
                </a:cubicBezTo>
                <a:cubicBezTo>
                  <a:pt x="11" y="159"/>
                  <a:pt x="10" y="158"/>
                  <a:pt x="10" y="158"/>
                </a:cubicBezTo>
                <a:cubicBezTo>
                  <a:pt x="10" y="178"/>
                  <a:pt x="10" y="178"/>
                  <a:pt x="10" y="178"/>
                </a:cubicBezTo>
                <a:cubicBezTo>
                  <a:pt x="8" y="178"/>
                  <a:pt x="8" y="178"/>
                  <a:pt x="8" y="178"/>
                </a:cubicBezTo>
                <a:cubicBezTo>
                  <a:pt x="8" y="157"/>
                  <a:pt x="8" y="157"/>
                  <a:pt x="8" y="157"/>
                </a:cubicBezTo>
                <a:cubicBezTo>
                  <a:pt x="6" y="154"/>
                  <a:pt x="5" y="152"/>
                  <a:pt x="5" y="148"/>
                </a:cubicBezTo>
                <a:cubicBezTo>
                  <a:pt x="5" y="143"/>
                  <a:pt x="8" y="139"/>
                  <a:pt x="12" y="137"/>
                </a:cubicBezTo>
                <a:cubicBezTo>
                  <a:pt x="13" y="72"/>
                  <a:pt x="13" y="72"/>
                  <a:pt x="13" y="72"/>
                </a:cubicBezTo>
                <a:cubicBezTo>
                  <a:pt x="12" y="70"/>
                  <a:pt x="13" y="68"/>
                  <a:pt x="15" y="66"/>
                </a:cubicBezTo>
                <a:cubicBezTo>
                  <a:pt x="0" y="59"/>
                  <a:pt x="0" y="59"/>
                  <a:pt x="0" y="59"/>
                </a:cubicBezTo>
                <a:cubicBezTo>
                  <a:pt x="64" y="29"/>
                  <a:pt x="64" y="29"/>
                  <a:pt x="64" y="29"/>
                </a:cubicBezTo>
                <a:cubicBezTo>
                  <a:pt x="128" y="0"/>
                  <a:pt x="128" y="0"/>
                  <a:pt x="128" y="0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192" y="89"/>
                  <a:pt x="192" y="89"/>
                  <a:pt x="192" y="89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202" y="84"/>
                  <a:pt x="202" y="84"/>
                  <a:pt x="202" y="84"/>
                </a:cubicBezTo>
                <a:cubicBezTo>
                  <a:pt x="204" y="149"/>
                  <a:pt x="204" y="149"/>
                  <a:pt x="204" y="149"/>
                </a:cubicBezTo>
                <a:close/>
                <a:moveTo>
                  <a:pt x="21" y="69"/>
                </a:moveTo>
                <a:cubicBezTo>
                  <a:pt x="36" y="57"/>
                  <a:pt x="93" y="44"/>
                  <a:pt x="107" y="53"/>
                </a:cubicBezTo>
                <a:cubicBezTo>
                  <a:pt x="105" y="54"/>
                  <a:pt x="104" y="55"/>
                  <a:pt x="104" y="57"/>
                </a:cubicBezTo>
                <a:cubicBezTo>
                  <a:pt x="104" y="59"/>
                  <a:pt x="108" y="61"/>
                  <a:pt x="113" y="61"/>
                </a:cubicBezTo>
                <a:cubicBezTo>
                  <a:pt x="119" y="61"/>
                  <a:pt x="123" y="59"/>
                  <a:pt x="123" y="57"/>
                </a:cubicBezTo>
                <a:cubicBezTo>
                  <a:pt x="123" y="55"/>
                  <a:pt x="121" y="54"/>
                  <a:pt x="119" y="53"/>
                </a:cubicBezTo>
                <a:cubicBezTo>
                  <a:pt x="118" y="52"/>
                  <a:pt x="117" y="52"/>
                  <a:pt x="116" y="52"/>
                </a:cubicBezTo>
                <a:cubicBezTo>
                  <a:pt x="105" y="36"/>
                  <a:pt x="29" y="50"/>
                  <a:pt x="15" y="66"/>
                </a:cubicBezTo>
                <a:lnTo>
                  <a:pt x="21" y="69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54774" y="173437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电子图书资源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5"/>
          <p:cNvSpPr txBox="1"/>
          <p:nvPr/>
        </p:nvSpPr>
        <p:spPr>
          <a:xfrm>
            <a:off x="671502" y="2480948"/>
            <a:ext cx="262314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秀学术搜索、汇雅电子书、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畅想之星、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工具书网络出版总库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08497" y="173105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电子期刊资源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08497" y="267906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中国学术期刊网络出版总库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文献传递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113681" y="3997994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多媒体资源</a:t>
            </a:r>
            <a:endParaRPr lang="zh-CN" altLang="en-US" sz="3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7770" y="409656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学位论文资源</a:t>
            </a:r>
            <a:endParaRPr lang="zh-CN" altLang="en-US" sz="3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91881" y="4852265"/>
            <a:ext cx="3509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中国优秀硕士学位论文全文数据库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中国博士学位论文全文数据库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毕业论文数字化平台</a:t>
            </a:r>
          </a:p>
        </p:txBody>
      </p:sp>
      <p:sp>
        <p:nvSpPr>
          <p:cNvPr id="29" name="矩形 28"/>
          <p:cNvSpPr/>
          <p:nvPr/>
        </p:nvSpPr>
        <p:spPr>
          <a:xfrm>
            <a:off x="8051758" y="4853012"/>
            <a:ext cx="3033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新东方多媒体学习库 （包含新东方在线互动口语平台、新东方在线微课堂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星名师讲坛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0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5373" y="186719"/>
            <a:ext cx="454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中国知网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848735" y="2058670"/>
            <a:ext cx="4032250" cy="4032250"/>
            <a:chOff x="5093" y="3713"/>
            <a:chExt cx="6350" cy="6350"/>
          </a:xfrm>
        </p:grpSpPr>
        <p:sp>
          <p:nvSpPr>
            <p:cNvPr id="12" name="弧形 11"/>
            <p:cNvSpPr/>
            <p:nvPr>
              <p:custDataLst>
                <p:tags r:id="rId1"/>
              </p:custDataLst>
            </p:nvPr>
          </p:nvSpPr>
          <p:spPr>
            <a:xfrm>
              <a:off x="5093" y="3713"/>
              <a:ext cx="6350" cy="6350"/>
            </a:xfrm>
            <a:prstGeom prst="arc">
              <a:avLst>
                <a:gd name="adj1" fmla="val 9201142"/>
                <a:gd name="adj2" fmla="val 1681006"/>
              </a:avLst>
            </a:prstGeom>
            <a:noFill/>
            <a:ln w="12700">
              <a:solidFill>
                <a:srgbClr val="C6162A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D82608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Freeform 130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5326" y="4011"/>
              <a:ext cx="5883" cy="5474"/>
            </a:xfrm>
            <a:custGeom>
              <a:avLst/>
              <a:gdLst/>
              <a:ahLst/>
              <a:cxnLst>
                <a:cxn ang="0">
                  <a:pos x="275" y="12"/>
                </a:cxn>
                <a:cxn ang="0">
                  <a:pos x="297" y="7"/>
                </a:cxn>
                <a:cxn ang="0">
                  <a:pos x="237" y="26"/>
                </a:cxn>
                <a:cxn ang="0">
                  <a:pos x="731" y="474"/>
                </a:cxn>
                <a:cxn ang="0">
                  <a:pos x="724" y="482"/>
                </a:cxn>
                <a:cxn ang="0">
                  <a:pos x="470" y="13"/>
                </a:cxn>
                <a:cxn ang="0">
                  <a:pos x="454" y="10"/>
                </a:cxn>
                <a:cxn ang="0">
                  <a:pos x="470" y="32"/>
                </a:cxn>
                <a:cxn ang="0">
                  <a:pos x="475" y="26"/>
                </a:cxn>
                <a:cxn ang="0">
                  <a:pos x="432" y="9"/>
                </a:cxn>
                <a:cxn ang="0">
                  <a:pos x="423" y="8"/>
                </a:cxn>
                <a:cxn ang="0">
                  <a:pos x="397" y="9"/>
                </a:cxn>
                <a:cxn ang="0">
                  <a:pos x="386" y="10"/>
                </a:cxn>
                <a:cxn ang="0">
                  <a:pos x="390" y="18"/>
                </a:cxn>
                <a:cxn ang="0">
                  <a:pos x="538" y="408"/>
                </a:cxn>
                <a:cxn ang="0">
                  <a:pos x="730" y="264"/>
                </a:cxn>
                <a:cxn ang="0">
                  <a:pos x="478" y="71"/>
                </a:cxn>
                <a:cxn ang="0">
                  <a:pos x="418" y="50"/>
                </a:cxn>
                <a:cxn ang="0">
                  <a:pos x="363" y="88"/>
                </a:cxn>
                <a:cxn ang="0">
                  <a:pos x="418" y="83"/>
                </a:cxn>
                <a:cxn ang="0">
                  <a:pos x="389" y="134"/>
                </a:cxn>
                <a:cxn ang="0">
                  <a:pos x="366" y="141"/>
                </a:cxn>
                <a:cxn ang="0">
                  <a:pos x="283" y="212"/>
                </a:cxn>
                <a:cxn ang="0">
                  <a:pos x="375" y="215"/>
                </a:cxn>
                <a:cxn ang="0">
                  <a:pos x="451" y="261"/>
                </a:cxn>
                <a:cxn ang="0">
                  <a:pos x="492" y="285"/>
                </a:cxn>
                <a:cxn ang="0">
                  <a:pos x="500" y="23"/>
                </a:cxn>
                <a:cxn ang="0">
                  <a:pos x="512" y="40"/>
                </a:cxn>
                <a:cxn ang="0">
                  <a:pos x="514" y="62"/>
                </a:cxn>
                <a:cxn ang="0">
                  <a:pos x="671" y="360"/>
                </a:cxn>
                <a:cxn ang="0">
                  <a:pos x="733" y="432"/>
                </a:cxn>
                <a:cxn ang="0">
                  <a:pos x="314" y="123"/>
                </a:cxn>
                <a:cxn ang="0">
                  <a:pos x="291" y="165"/>
                </a:cxn>
                <a:cxn ang="0">
                  <a:pos x="288" y="153"/>
                </a:cxn>
                <a:cxn ang="0">
                  <a:pos x="460" y="297"/>
                </a:cxn>
                <a:cxn ang="0">
                  <a:pos x="364" y="533"/>
                </a:cxn>
                <a:cxn ang="0">
                  <a:pos x="48" y="434"/>
                </a:cxn>
                <a:cxn ang="0">
                  <a:pos x="126" y="647"/>
                </a:cxn>
                <a:cxn ang="0">
                  <a:pos x="166" y="674"/>
                </a:cxn>
                <a:cxn ang="0">
                  <a:pos x="11" y="348"/>
                </a:cxn>
                <a:cxn ang="0">
                  <a:pos x="290" y="70"/>
                </a:cxn>
                <a:cxn ang="0">
                  <a:pos x="88" y="161"/>
                </a:cxn>
                <a:cxn ang="0">
                  <a:pos x="351" y="3"/>
                </a:cxn>
                <a:cxn ang="0">
                  <a:pos x="352" y="1"/>
                </a:cxn>
                <a:cxn ang="0">
                  <a:pos x="347" y="1"/>
                </a:cxn>
                <a:cxn ang="0">
                  <a:pos x="341" y="2"/>
                </a:cxn>
                <a:cxn ang="0">
                  <a:pos x="322" y="4"/>
                </a:cxn>
                <a:cxn ang="0">
                  <a:pos x="281" y="13"/>
                </a:cxn>
                <a:cxn ang="0">
                  <a:pos x="270" y="17"/>
                </a:cxn>
                <a:cxn ang="0">
                  <a:pos x="242" y="33"/>
                </a:cxn>
                <a:cxn ang="0">
                  <a:pos x="175" y="96"/>
                </a:cxn>
                <a:cxn ang="0">
                  <a:pos x="299" y="35"/>
                </a:cxn>
                <a:cxn ang="0">
                  <a:pos x="351" y="0"/>
                </a:cxn>
                <a:cxn ang="0">
                  <a:pos x="330" y="2"/>
                </a:cxn>
                <a:cxn ang="0">
                  <a:pos x="271" y="14"/>
                </a:cxn>
                <a:cxn ang="0">
                  <a:pos x="319" y="3"/>
                </a:cxn>
                <a:cxn ang="0">
                  <a:pos x="186" y="52"/>
                </a:cxn>
                <a:cxn ang="0">
                  <a:pos x="208" y="42"/>
                </a:cxn>
                <a:cxn ang="0">
                  <a:pos x="179" y="53"/>
                </a:cxn>
                <a:cxn ang="0">
                  <a:pos x="193" y="48"/>
                </a:cxn>
                <a:cxn ang="0">
                  <a:pos x="108" y="138"/>
                </a:cxn>
                <a:cxn ang="0">
                  <a:pos x="86" y="134"/>
                </a:cxn>
                <a:cxn ang="0">
                  <a:pos x="66" y="186"/>
                </a:cxn>
              </a:cxnLst>
              <a:rect l="0" t="0" r="r" b="b"/>
              <a:pathLst>
                <a:path w="746" h="719">
                  <a:moveTo>
                    <a:pt x="713" y="218"/>
                  </a:moveTo>
                  <a:cubicBezTo>
                    <a:pt x="709" y="210"/>
                    <a:pt x="709" y="210"/>
                    <a:pt x="709" y="210"/>
                  </a:cubicBezTo>
                  <a:cubicBezTo>
                    <a:pt x="711" y="213"/>
                    <a:pt x="712" y="216"/>
                    <a:pt x="713" y="218"/>
                  </a:cubicBezTo>
                  <a:cubicBezTo>
                    <a:pt x="713" y="218"/>
                    <a:pt x="713" y="218"/>
                    <a:pt x="713" y="218"/>
                  </a:cubicBezTo>
                  <a:moveTo>
                    <a:pt x="709" y="210"/>
                  </a:moveTo>
                  <a:cubicBezTo>
                    <a:pt x="706" y="203"/>
                    <a:pt x="701" y="194"/>
                    <a:pt x="697" y="187"/>
                  </a:cubicBezTo>
                  <a:cubicBezTo>
                    <a:pt x="697" y="186"/>
                    <a:pt x="697" y="186"/>
                    <a:pt x="697" y="186"/>
                  </a:cubicBezTo>
                  <a:cubicBezTo>
                    <a:pt x="702" y="195"/>
                    <a:pt x="704" y="199"/>
                    <a:pt x="709" y="210"/>
                  </a:cubicBezTo>
                  <a:cubicBezTo>
                    <a:pt x="709" y="210"/>
                    <a:pt x="709" y="210"/>
                    <a:pt x="709" y="210"/>
                  </a:cubicBezTo>
                  <a:moveTo>
                    <a:pt x="696" y="186"/>
                  </a:moveTo>
                  <a:cubicBezTo>
                    <a:pt x="697" y="186"/>
                    <a:pt x="697" y="186"/>
                    <a:pt x="697" y="186"/>
                  </a:cubicBezTo>
                  <a:cubicBezTo>
                    <a:pt x="697" y="187"/>
                    <a:pt x="697" y="187"/>
                    <a:pt x="697" y="187"/>
                  </a:cubicBezTo>
                  <a:cubicBezTo>
                    <a:pt x="697" y="186"/>
                    <a:pt x="697" y="186"/>
                    <a:pt x="696" y="186"/>
                  </a:cubicBezTo>
                  <a:moveTo>
                    <a:pt x="746" y="352"/>
                  </a:moveTo>
                  <a:cubicBezTo>
                    <a:pt x="745" y="351"/>
                    <a:pt x="745" y="350"/>
                    <a:pt x="745" y="348"/>
                  </a:cubicBezTo>
                  <a:cubicBezTo>
                    <a:pt x="745" y="350"/>
                    <a:pt x="745" y="351"/>
                    <a:pt x="746" y="352"/>
                  </a:cubicBezTo>
                  <a:cubicBezTo>
                    <a:pt x="746" y="352"/>
                    <a:pt x="746" y="352"/>
                    <a:pt x="746" y="352"/>
                  </a:cubicBezTo>
                  <a:moveTo>
                    <a:pt x="745" y="347"/>
                  </a:moveTo>
                  <a:cubicBezTo>
                    <a:pt x="745" y="346"/>
                    <a:pt x="745" y="344"/>
                    <a:pt x="745" y="343"/>
                  </a:cubicBezTo>
                  <a:cubicBezTo>
                    <a:pt x="745" y="345"/>
                    <a:pt x="745" y="347"/>
                    <a:pt x="745" y="348"/>
                  </a:cubicBezTo>
                  <a:cubicBezTo>
                    <a:pt x="745" y="348"/>
                    <a:pt x="745" y="348"/>
                    <a:pt x="745" y="347"/>
                  </a:cubicBezTo>
                  <a:moveTo>
                    <a:pt x="743" y="327"/>
                  </a:moveTo>
                  <a:cubicBezTo>
                    <a:pt x="743" y="321"/>
                    <a:pt x="743" y="321"/>
                    <a:pt x="743" y="321"/>
                  </a:cubicBezTo>
                  <a:cubicBezTo>
                    <a:pt x="743" y="324"/>
                    <a:pt x="743" y="326"/>
                    <a:pt x="743" y="329"/>
                  </a:cubicBezTo>
                  <a:cubicBezTo>
                    <a:pt x="743" y="328"/>
                    <a:pt x="743" y="327"/>
                    <a:pt x="743" y="327"/>
                  </a:cubicBezTo>
                  <a:moveTo>
                    <a:pt x="309" y="4"/>
                  </a:moveTo>
                  <a:cubicBezTo>
                    <a:pt x="309" y="5"/>
                    <a:pt x="309" y="5"/>
                    <a:pt x="309" y="5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12" y="4"/>
                    <a:pt x="311" y="4"/>
                    <a:pt x="309" y="4"/>
                  </a:cubicBezTo>
                  <a:moveTo>
                    <a:pt x="307" y="5"/>
                  </a:moveTo>
                  <a:cubicBezTo>
                    <a:pt x="304" y="5"/>
                    <a:pt x="304" y="5"/>
                    <a:pt x="304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6" y="5"/>
                    <a:pt x="306" y="5"/>
                    <a:pt x="307" y="5"/>
                  </a:cubicBezTo>
                  <a:moveTo>
                    <a:pt x="259" y="17"/>
                  </a:moveTo>
                  <a:cubicBezTo>
                    <a:pt x="259" y="17"/>
                    <a:pt x="258" y="17"/>
                    <a:pt x="258" y="17"/>
                  </a:cubicBezTo>
                  <a:cubicBezTo>
                    <a:pt x="258" y="17"/>
                    <a:pt x="259" y="17"/>
                    <a:pt x="259" y="17"/>
                  </a:cubicBezTo>
                  <a:moveTo>
                    <a:pt x="266" y="15"/>
                  </a:moveTo>
                  <a:cubicBezTo>
                    <a:pt x="267" y="14"/>
                    <a:pt x="267" y="14"/>
                    <a:pt x="268" y="14"/>
                  </a:cubicBezTo>
                  <a:cubicBezTo>
                    <a:pt x="268" y="14"/>
                    <a:pt x="268" y="14"/>
                    <a:pt x="268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6" y="15"/>
                    <a:pt x="266" y="15"/>
                    <a:pt x="266" y="15"/>
                  </a:cubicBezTo>
                  <a:moveTo>
                    <a:pt x="269" y="14"/>
                  </a:moveTo>
                  <a:cubicBezTo>
                    <a:pt x="269" y="14"/>
                    <a:pt x="269" y="14"/>
                    <a:pt x="269" y="14"/>
                  </a:cubicBezTo>
                  <a:cubicBezTo>
                    <a:pt x="269" y="14"/>
                    <a:pt x="269" y="14"/>
                    <a:pt x="268" y="14"/>
                  </a:cubicBezTo>
                  <a:cubicBezTo>
                    <a:pt x="267" y="14"/>
                    <a:pt x="267" y="14"/>
                    <a:pt x="266" y="15"/>
                  </a:cubicBezTo>
                  <a:cubicBezTo>
                    <a:pt x="269" y="14"/>
                    <a:pt x="269" y="14"/>
                    <a:pt x="269" y="14"/>
                  </a:cubicBezTo>
                  <a:moveTo>
                    <a:pt x="267" y="14"/>
                  </a:moveTo>
                  <a:cubicBezTo>
                    <a:pt x="268" y="14"/>
                    <a:pt x="268" y="14"/>
                    <a:pt x="268" y="14"/>
                  </a:cubicBezTo>
                  <a:cubicBezTo>
                    <a:pt x="269" y="14"/>
                    <a:pt x="269" y="14"/>
                    <a:pt x="270" y="13"/>
                  </a:cubicBezTo>
                  <a:cubicBezTo>
                    <a:pt x="269" y="14"/>
                    <a:pt x="268" y="14"/>
                    <a:pt x="268" y="1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7" y="14"/>
                    <a:pt x="267" y="14"/>
                    <a:pt x="267" y="14"/>
                  </a:cubicBezTo>
                  <a:moveTo>
                    <a:pt x="270" y="13"/>
                  </a:moveTo>
                  <a:cubicBezTo>
                    <a:pt x="274" y="12"/>
                    <a:pt x="274" y="12"/>
                    <a:pt x="274" y="12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5" y="12"/>
                    <a:pt x="275" y="12"/>
                    <a:pt x="275" y="12"/>
                  </a:cubicBezTo>
                  <a:cubicBezTo>
                    <a:pt x="273" y="13"/>
                    <a:pt x="272" y="13"/>
                    <a:pt x="270" y="13"/>
                  </a:cubicBezTo>
                  <a:cubicBezTo>
                    <a:pt x="269" y="14"/>
                    <a:pt x="269" y="14"/>
                    <a:pt x="268" y="14"/>
                  </a:cubicBezTo>
                  <a:cubicBezTo>
                    <a:pt x="270" y="13"/>
                    <a:pt x="270" y="13"/>
                    <a:pt x="270" y="13"/>
                  </a:cubicBezTo>
                  <a:moveTo>
                    <a:pt x="279" y="11"/>
                  </a:moveTo>
                  <a:cubicBezTo>
                    <a:pt x="279" y="11"/>
                    <a:pt x="279" y="11"/>
                    <a:pt x="279" y="11"/>
                  </a:cubicBezTo>
                  <a:cubicBezTo>
                    <a:pt x="280" y="11"/>
                    <a:pt x="281" y="11"/>
                    <a:pt x="281" y="10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2" y="10"/>
                    <a:pt x="281" y="10"/>
                    <a:pt x="280" y="11"/>
                  </a:cubicBezTo>
                  <a:cubicBezTo>
                    <a:pt x="280" y="11"/>
                    <a:pt x="280" y="11"/>
                    <a:pt x="280" y="11"/>
                  </a:cubicBezTo>
                  <a:cubicBezTo>
                    <a:pt x="279" y="11"/>
                    <a:pt x="279" y="11"/>
                    <a:pt x="279" y="11"/>
                  </a:cubicBezTo>
                  <a:moveTo>
                    <a:pt x="286" y="9"/>
                  </a:moveTo>
                  <a:cubicBezTo>
                    <a:pt x="287" y="9"/>
                    <a:pt x="287" y="9"/>
                    <a:pt x="287" y="9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90" y="8"/>
                    <a:pt x="290" y="8"/>
                    <a:pt x="290" y="8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6" y="9"/>
                    <a:pt x="286" y="9"/>
                    <a:pt x="286" y="9"/>
                  </a:cubicBezTo>
                  <a:moveTo>
                    <a:pt x="293" y="8"/>
                  </a:moveTo>
                  <a:cubicBezTo>
                    <a:pt x="294" y="7"/>
                    <a:pt x="294" y="7"/>
                    <a:pt x="294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3" y="8"/>
                    <a:pt x="293" y="8"/>
                    <a:pt x="293" y="8"/>
                  </a:cubicBezTo>
                  <a:cubicBezTo>
                    <a:pt x="292" y="8"/>
                    <a:pt x="292" y="8"/>
                    <a:pt x="292" y="8"/>
                  </a:cubicBezTo>
                  <a:cubicBezTo>
                    <a:pt x="292" y="8"/>
                    <a:pt x="291" y="8"/>
                    <a:pt x="291" y="8"/>
                  </a:cubicBezTo>
                  <a:cubicBezTo>
                    <a:pt x="293" y="8"/>
                    <a:pt x="293" y="8"/>
                    <a:pt x="293" y="8"/>
                  </a:cubicBezTo>
                  <a:moveTo>
                    <a:pt x="298" y="7"/>
                  </a:move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8" y="7"/>
                    <a:pt x="298" y="7"/>
                    <a:pt x="298" y="7"/>
                  </a:cubicBezTo>
                  <a:moveTo>
                    <a:pt x="309" y="5"/>
                  </a:moveTo>
                  <a:cubicBezTo>
                    <a:pt x="314" y="4"/>
                    <a:pt x="314" y="4"/>
                    <a:pt x="314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4" y="4"/>
                    <a:pt x="313" y="4"/>
                    <a:pt x="312" y="4"/>
                  </a:cubicBezTo>
                  <a:cubicBezTo>
                    <a:pt x="311" y="4"/>
                    <a:pt x="311" y="4"/>
                    <a:pt x="311" y="4"/>
                  </a:cubicBezTo>
                  <a:cubicBezTo>
                    <a:pt x="308" y="5"/>
                    <a:pt x="308" y="5"/>
                    <a:pt x="308" y="5"/>
                  </a:cubicBezTo>
                  <a:cubicBezTo>
                    <a:pt x="309" y="5"/>
                    <a:pt x="309" y="5"/>
                    <a:pt x="309" y="5"/>
                  </a:cubicBezTo>
                  <a:moveTo>
                    <a:pt x="315" y="4"/>
                  </a:moveTo>
                  <a:cubicBezTo>
                    <a:pt x="315" y="4"/>
                    <a:pt x="315" y="4"/>
                    <a:pt x="315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5" y="4"/>
                    <a:pt x="315" y="4"/>
                    <a:pt x="315" y="4"/>
                  </a:cubicBezTo>
                  <a:moveTo>
                    <a:pt x="295" y="7"/>
                  </a:moveTo>
                  <a:cubicBezTo>
                    <a:pt x="295" y="7"/>
                    <a:pt x="295" y="7"/>
                    <a:pt x="295" y="7"/>
                  </a:cubicBezTo>
                  <a:cubicBezTo>
                    <a:pt x="295" y="7"/>
                    <a:pt x="295" y="7"/>
                    <a:pt x="294" y="8"/>
                  </a:cubicBezTo>
                  <a:cubicBezTo>
                    <a:pt x="295" y="7"/>
                    <a:pt x="295" y="7"/>
                    <a:pt x="295" y="7"/>
                  </a:cubicBezTo>
                  <a:moveTo>
                    <a:pt x="295" y="7"/>
                  </a:moveTo>
                  <a:cubicBezTo>
                    <a:pt x="296" y="7"/>
                    <a:pt x="296" y="7"/>
                    <a:pt x="296" y="7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301" y="6"/>
                    <a:pt x="301" y="6"/>
                    <a:pt x="301" y="6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2" y="6"/>
                    <a:pt x="300" y="6"/>
                    <a:pt x="297" y="7"/>
                  </a:cubicBezTo>
                  <a:cubicBezTo>
                    <a:pt x="296" y="7"/>
                    <a:pt x="296" y="7"/>
                    <a:pt x="295" y="7"/>
                  </a:cubicBezTo>
                  <a:cubicBezTo>
                    <a:pt x="295" y="7"/>
                    <a:pt x="295" y="7"/>
                    <a:pt x="295" y="7"/>
                  </a:cubicBezTo>
                  <a:moveTo>
                    <a:pt x="2" y="405"/>
                  </a:moveTo>
                  <a:cubicBezTo>
                    <a:pt x="2" y="405"/>
                    <a:pt x="2" y="405"/>
                    <a:pt x="2" y="405"/>
                  </a:cubicBezTo>
                  <a:cubicBezTo>
                    <a:pt x="2" y="406"/>
                    <a:pt x="2" y="406"/>
                    <a:pt x="2" y="406"/>
                  </a:cubicBezTo>
                  <a:cubicBezTo>
                    <a:pt x="2" y="405"/>
                    <a:pt x="2" y="405"/>
                    <a:pt x="2" y="405"/>
                  </a:cubicBezTo>
                  <a:moveTo>
                    <a:pt x="2" y="404"/>
                  </a:moveTo>
                  <a:cubicBezTo>
                    <a:pt x="2" y="403"/>
                    <a:pt x="2" y="402"/>
                    <a:pt x="1" y="401"/>
                  </a:cubicBezTo>
                  <a:cubicBezTo>
                    <a:pt x="2" y="401"/>
                    <a:pt x="2" y="401"/>
                    <a:pt x="2" y="402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4"/>
                    <a:pt x="2" y="404"/>
                    <a:pt x="2" y="404"/>
                  </a:cubicBezTo>
                  <a:moveTo>
                    <a:pt x="1" y="383"/>
                  </a:moveTo>
                  <a:cubicBezTo>
                    <a:pt x="1" y="385"/>
                    <a:pt x="1" y="386"/>
                    <a:pt x="1" y="388"/>
                  </a:cubicBezTo>
                  <a:cubicBezTo>
                    <a:pt x="1" y="392"/>
                    <a:pt x="1" y="395"/>
                    <a:pt x="1" y="398"/>
                  </a:cubicBezTo>
                  <a:cubicBezTo>
                    <a:pt x="1" y="399"/>
                    <a:pt x="1" y="399"/>
                    <a:pt x="1" y="399"/>
                  </a:cubicBezTo>
                  <a:cubicBezTo>
                    <a:pt x="1" y="394"/>
                    <a:pt x="1" y="388"/>
                    <a:pt x="1" y="383"/>
                  </a:cubicBezTo>
                  <a:moveTo>
                    <a:pt x="23" y="243"/>
                  </a:moveTo>
                  <a:cubicBezTo>
                    <a:pt x="24" y="240"/>
                    <a:pt x="26" y="236"/>
                    <a:pt x="27" y="232"/>
                  </a:cubicBezTo>
                  <a:cubicBezTo>
                    <a:pt x="26" y="235"/>
                    <a:pt x="25" y="237"/>
                    <a:pt x="25" y="239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3"/>
                    <a:pt x="23" y="243"/>
                    <a:pt x="23" y="243"/>
                  </a:cubicBezTo>
                  <a:moveTo>
                    <a:pt x="33" y="217"/>
                  </a:moveTo>
                  <a:cubicBezTo>
                    <a:pt x="33" y="218"/>
                    <a:pt x="33" y="218"/>
                    <a:pt x="33" y="219"/>
                  </a:cubicBezTo>
                  <a:cubicBezTo>
                    <a:pt x="31" y="224"/>
                    <a:pt x="29" y="228"/>
                    <a:pt x="27" y="232"/>
                  </a:cubicBezTo>
                  <a:cubicBezTo>
                    <a:pt x="26" y="236"/>
                    <a:pt x="24" y="240"/>
                    <a:pt x="23" y="243"/>
                  </a:cubicBezTo>
                  <a:cubicBezTo>
                    <a:pt x="27" y="232"/>
                    <a:pt x="29" y="227"/>
                    <a:pt x="33" y="217"/>
                  </a:cubicBezTo>
                  <a:moveTo>
                    <a:pt x="33" y="217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3" y="218"/>
                    <a:pt x="33" y="218"/>
                    <a:pt x="33" y="217"/>
                  </a:cubicBezTo>
                  <a:moveTo>
                    <a:pt x="47" y="190"/>
                  </a:moveTo>
                  <a:cubicBezTo>
                    <a:pt x="47" y="190"/>
                    <a:pt x="48" y="189"/>
                    <a:pt x="48" y="188"/>
                  </a:cubicBezTo>
                  <a:cubicBezTo>
                    <a:pt x="48" y="189"/>
                    <a:pt x="48" y="189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moveTo>
                    <a:pt x="47" y="190"/>
                  </a:moveTo>
                  <a:cubicBezTo>
                    <a:pt x="47" y="190"/>
                    <a:pt x="48" y="189"/>
                    <a:pt x="48" y="188"/>
                  </a:cubicBezTo>
                  <a:cubicBezTo>
                    <a:pt x="48" y="189"/>
                    <a:pt x="47" y="190"/>
                    <a:pt x="47" y="190"/>
                  </a:cubicBezTo>
                  <a:cubicBezTo>
                    <a:pt x="52" y="181"/>
                    <a:pt x="55" y="177"/>
                    <a:pt x="59" y="170"/>
                  </a:cubicBezTo>
                  <a:cubicBezTo>
                    <a:pt x="55" y="176"/>
                    <a:pt x="52" y="182"/>
                    <a:pt x="48" y="188"/>
                  </a:cubicBezTo>
                  <a:cubicBezTo>
                    <a:pt x="48" y="189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moveTo>
                    <a:pt x="135" y="87"/>
                  </a:moveTo>
                  <a:cubicBezTo>
                    <a:pt x="136" y="86"/>
                    <a:pt x="136" y="85"/>
                    <a:pt x="137" y="85"/>
                  </a:cubicBezTo>
                  <a:cubicBezTo>
                    <a:pt x="138" y="84"/>
                    <a:pt x="139" y="83"/>
                    <a:pt x="140" y="82"/>
                  </a:cubicBezTo>
                  <a:cubicBezTo>
                    <a:pt x="140" y="82"/>
                    <a:pt x="140" y="82"/>
                    <a:pt x="140" y="82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34" y="87"/>
                    <a:pt x="134" y="87"/>
                    <a:pt x="134" y="87"/>
                  </a:cubicBezTo>
                  <a:cubicBezTo>
                    <a:pt x="135" y="87"/>
                    <a:pt x="135" y="87"/>
                    <a:pt x="135" y="87"/>
                  </a:cubicBezTo>
                  <a:moveTo>
                    <a:pt x="140" y="81"/>
                  </a:moveTo>
                  <a:cubicBezTo>
                    <a:pt x="141" y="81"/>
                    <a:pt x="141" y="81"/>
                    <a:pt x="141" y="81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0" y="81"/>
                    <a:pt x="137" y="83"/>
                    <a:pt x="137" y="84"/>
                  </a:cubicBezTo>
                  <a:cubicBezTo>
                    <a:pt x="137" y="84"/>
                    <a:pt x="139" y="82"/>
                    <a:pt x="140" y="81"/>
                  </a:cubicBezTo>
                  <a:moveTo>
                    <a:pt x="231" y="28"/>
                  </a:moveTo>
                  <a:cubicBezTo>
                    <a:pt x="233" y="28"/>
                    <a:pt x="233" y="28"/>
                    <a:pt x="233" y="28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1" y="28"/>
                    <a:pt x="231" y="28"/>
                    <a:pt x="231" y="28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28" y="30"/>
                    <a:pt x="228" y="30"/>
                    <a:pt x="228" y="30"/>
                  </a:cubicBezTo>
                  <a:cubicBezTo>
                    <a:pt x="231" y="28"/>
                    <a:pt x="231" y="28"/>
                    <a:pt x="231" y="28"/>
                  </a:cubicBezTo>
                  <a:moveTo>
                    <a:pt x="695" y="448"/>
                  </a:moveTo>
                  <a:cubicBezTo>
                    <a:pt x="695" y="447"/>
                    <a:pt x="695" y="446"/>
                    <a:pt x="695" y="445"/>
                  </a:cubicBezTo>
                  <a:cubicBezTo>
                    <a:pt x="695" y="445"/>
                    <a:pt x="695" y="444"/>
                    <a:pt x="695" y="444"/>
                  </a:cubicBezTo>
                  <a:cubicBezTo>
                    <a:pt x="695" y="443"/>
                    <a:pt x="696" y="443"/>
                    <a:pt x="696" y="443"/>
                  </a:cubicBezTo>
                  <a:cubicBezTo>
                    <a:pt x="696" y="443"/>
                    <a:pt x="696" y="440"/>
                    <a:pt x="694" y="436"/>
                  </a:cubicBezTo>
                  <a:cubicBezTo>
                    <a:pt x="694" y="436"/>
                    <a:pt x="694" y="436"/>
                    <a:pt x="694" y="433"/>
                  </a:cubicBezTo>
                  <a:cubicBezTo>
                    <a:pt x="694" y="432"/>
                    <a:pt x="694" y="432"/>
                    <a:pt x="694" y="432"/>
                  </a:cubicBezTo>
                  <a:cubicBezTo>
                    <a:pt x="693" y="433"/>
                    <a:pt x="693" y="433"/>
                    <a:pt x="693" y="433"/>
                  </a:cubicBezTo>
                  <a:cubicBezTo>
                    <a:pt x="692" y="435"/>
                    <a:pt x="692" y="435"/>
                    <a:pt x="692" y="435"/>
                  </a:cubicBezTo>
                  <a:cubicBezTo>
                    <a:pt x="692" y="435"/>
                    <a:pt x="692" y="437"/>
                    <a:pt x="692" y="438"/>
                  </a:cubicBezTo>
                  <a:cubicBezTo>
                    <a:pt x="692" y="438"/>
                    <a:pt x="692" y="438"/>
                    <a:pt x="692" y="439"/>
                  </a:cubicBezTo>
                  <a:cubicBezTo>
                    <a:pt x="692" y="439"/>
                    <a:pt x="692" y="439"/>
                    <a:pt x="692" y="439"/>
                  </a:cubicBezTo>
                  <a:cubicBezTo>
                    <a:pt x="692" y="440"/>
                    <a:pt x="692" y="441"/>
                    <a:pt x="692" y="441"/>
                  </a:cubicBezTo>
                  <a:cubicBezTo>
                    <a:pt x="691" y="444"/>
                    <a:pt x="691" y="444"/>
                    <a:pt x="691" y="444"/>
                  </a:cubicBezTo>
                  <a:cubicBezTo>
                    <a:pt x="690" y="447"/>
                    <a:pt x="690" y="449"/>
                    <a:pt x="690" y="450"/>
                  </a:cubicBezTo>
                  <a:cubicBezTo>
                    <a:pt x="690" y="451"/>
                    <a:pt x="691" y="453"/>
                    <a:pt x="691" y="453"/>
                  </a:cubicBezTo>
                  <a:cubicBezTo>
                    <a:pt x="692" y="453"/>
                    <a:pt x="692" y="453"/>
                    <a:pt x="694" y="453"/>
                  </a:cubicBezTo>
                  <a:cubicBezTo>
                    <a:pt x="694" y="451"/>
                    <a:pt x="695" y="449"/>
                    <a:pt x="695" y="448"/>
                  </a:cubicBezTo>
                  <a:moveTo>
                    <a:pt x="711" y="529"/>
                  </a:moveTo>
                  <a:cubicBezTo>
                    <a:pt x="714" y="522"/>
                    <a:pt x="714" y="522"/>
                    <a:pt x="714" y="522"/>
                  </a:cubicBezTo>
                  <a:cubicBezTo>
                    <a:pt x="714" y="522"/>
                    <a:pt x="715" y="520"/>
                    <a:pt x="715" y="520"/>
                  </a:cubicBezTo>
                  <a:cubicBezTo>
                    <a:pt x="714" y="521"/>
                    <a:pt x="713" y="521"/>
                    <a:pt x="712" y="522"/>
                  </a:cubicBezTo>
                  <a:cubicBezTo>
                    <a:pt x="712" y="522"/>
                    <a:pt x="712" y="522"/>
                    <a:pt x="711" y="523"/>
                  </a:cubicBezTo>
                  <a:cubicBezTo>
                    <a:pt x="712" y="523"/>
                    <a:pt x="712" y="523"/>
                    <a:pt x="712" y="523"/>
                  </a:cubicBezTo>
                  <a:cubicBezTo>
                    <a:pt x="711" y="524"/>
                    <a:pt x="711" y="525"/>
                    <a:pt x="711" y="525"/>
                  </a:cubicBezTo>
                  <a:cubicBezTo>
                    <a:pt x="711" y="525"/>
                    <a:pt x="711" y="525"/>
                    <a:pt x="711" y="525"/>
                  </a:cubicBezTo>
                  <a:cubicBezTo>
                    <a:pt x="711" y="526"/>
                    <a:pt x="711" y="526"/>
                    <a:pt x="710" y="527"/>
                  </a:cubicBezTo>
                  <a:cubicBezTo>
                    <a:pt x="710" y="528"/>
                    <a:pt x="710" y="528"/>
                    <a:pt x="710" y="528"/>
                  </a:cubicBezTo>
                  <a:cubicBezTo>
                    <a:pt x="710" y="528"/>
                    <a:pt x="710" y="528"/>
                    <a:pt x="710" y="528"/>
                  </a:cubicBezTo>
                  <a:cubicBezTo>
                    <a:pt x="710" y="528"/>
                    <a:pt x="711" y="527"/>
                    <a:pt x="711" y="527"/>
                  </a:cubicBezTo>
                  <a:cubicBezTo>
                    <a:pt x="711" y="527"/>
                    <a:pt x="711" y="526"/>
                    <a:pt x="712" y="527"/>
                  </a:cubicBezTo>
                  <a:cubicBezTo>
                    <a:pt x="711" y="527"/>
                    <a:pt x="711" y="528"/>
                    <a:pt x="711" y="529"/>
                  </a:cubicBezTo>
                  <a:cubicBezTo>
                    <a:pt x="711" y="528"/>
                    <a:pt x="711" y="528"/>
                    <a:pt x="711" y="528"/>
                  </a:cubicBezTo>
                  <a:cubicBezTo>
                    <a:pt x="711" y="528"/>
                    <a:pt x="711" y="528"/>
                    <a:pt x="711" y="528"/>
                  </a:cubicBezTo>
                  <a:cubicBezTo>
                    <a:pt x="711" y="529"/>
                    <a:pt x="710" y="530"/>
                    <a:pt x="710" y="531"/>
                  </a:cubicBezTo>
                  <a:cubicBezTo>
                    <a:pt x="710" y="531"/>
                    <a:pt x="710" y="531"/>
                    <a:pt x="710" y="531"/>
                  </a:cubicBezTo>
                  <a:cubicBezTo>
                    <a:pt x="710" y="531"/>
                    <a:pt x="710" y="531"/>
                    <a:pt x="710" y="531"/>
                  </a:cubicBezTo>
                  <a:cubicBezTo>
                    <a:pt x="710" y="530"/>
                    <a:pt x="710" y="530"/>
                    <a:pt x="711" y="529"/>
                  </a:cubicBezTo>
                  <a:moveTo>
                    <a:pt x="712" y="517"/>
                  </a:moveTo>
                  <a:cubicBezTo>
                    <a:pt x="712" y="517"/>
                    <a:pt x="712" y="516"/>
                    <a:pt x="712" y="516"/>
                  </a:cubicBezTo>
                  <a:cubicBezTo>
                    <a:pt x="712" y="515"/>
                    <a:pt x="712" y="515"/>
                    <a:pt x="712" y="515"/>
                  </a:cubicBezTo>
                  <a:cubicBezTo>
                    <a:pt x="713" y="515"/>
                    <a:pt x="713" y="514"/>
                    <a:pt x="713" y="514"/>
                  </a:cubicBezTo>
                  <a:cubicBezTo>
                    <a:pt x="713" y="514"/>
                    <a:pt x="713" y="515"/>
                    <a:pt x="712" y="515"/>
                  </a:cubicBezTo>
                  <a:cubicBezTo>
                    <a:pt x="712" y="515"/>
                    <a:pt x="712" y="516"/>
                    <a:pt x="712" y="516"/>
                  </a:cubicBezTo>
                  <a:cubicBezTo>
                    <a:pt x="712" y="517"/>
                    <a:pt x="712" y="517"/>
                    <a:pt x="712" y="517"/>
                  </a:cubicBezTo>
                  <a:moveTo>
                    <a:pt x="728" y="487"/>
                  </a:moveTo>
                  <a:cubicBezTo>
                    <a:pt x="734" y="465"/>
                    <a:pt x="734" y="465"/>
                    <a:pt x="734" y="465"/>
                  </a:cubicBezTo>
                  <a:cubicBezTo>
                    <a:pt x="733" y="469"/>
                    <a:pt x="733" y="469"/>
                    <a:pt x="733" y="469"/>
                  </a:cubicBezTo>
                  <a:cubicBezTo>
                    <a:pt x="732" y="471"/>
                    <a:pt x="732" y="473"/>
                    <a:pt x="731" y="475"/>
                  </a:cubicBezTo>
                  <a:cubicBezTo>
                    <a:pt x="731" y="476"/>
                    <a:pt x="731" y="476"/>
                    <a:pt x="731" y="476"/>
                  </a:cubicBezTo>
                  <a:cubicBezTo>
                    <a:pt x="731" y="475"/>
                    <a:pt x="731" y="475"/>
                    <a:pt x="731" y="474"/>
                  </a:cubicBezTo>
                  <a:cubicBezTo>
                    <a:pt x="731" y="473"/>
                    <a:pt x="731" y="473"/>
                    <a:pt x="731" y="473"/>
                  </a:cubicBezTo>
                  <a:cubicBezTo>
                    <a:pt x="731" y="474"/>
                    <a:pt x="731" y="474"/>
                    <a:pt x="731" y="474"/>
                  </a:cubicBezTo>
                  <a:cubicBezTo>
                    <a:pt x="728" y="480"/>
                    <a:pt x="727" y="486"/>
                    <a:pt x="725" y="493"/>
                  </a:cubicBezTo>
                  <a:cubicBezTo>
                    <a:pt x="725" y="493"/>
                    <a:pt x="725" y="493"/>
                    <a:pt x="725" y="493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23" y="498"/>
                    <a:pt x="723" y="498"/>
                    <a:pt x="722" y="501"/>
                  </a:cubicBezTo>
                  <a:cubicBezTo>
                    <a:pt x="722" y="504"/>
                    <a:pt x="721" y="504"/>
                    <a:pt x="721" y="504"/>
                  </a:cubicBezTo>
                  <a:cubicBezTo>
                    <a:pt x="722" y="504"/>
                    <a:pt x="722" y="504"/>
                    <a:pt x="722" y="504"/>
                  </a:cubicBezTo>
                  <a:cubicBezTo>
                    <a:pt x="728" y="487"/>
                    <a:pt x="728" y="487"/>
                    <a:pt x="728" y="487"/>
                  </a:cubicBezTo>
                  <a:moveTo>
                    <a:pt x="714" y="506"/>
                  </a:moveTo>
                  <a:cubicBezTo>
                    <a:pt x="715" y="505"/>
                    <a:pt x="715" y="503"/>
                    <a:pt x="716" y="502"/>
                  </a:cubicBezTo>
                  <a:cubicBezTo>
                    <a:pt x="716" y="501"/>
                    <a:pt x="716" y="501"/>
                    <a:pt x="716" y="501"/>
                  </a:cubicBezTo>
                  <a:cubicBezTo>
                    <a:pt x="716" y="500"/>
                    <a:pt x="716" y="500"/>
                    <a:pt x="716" y="500"/>
                  </a:cubicBezTo>
                  <a:cubicBezTo>
                    <a:pt x="716" y="500"/>
                    <a:pt x="716" y="500"/>
                    <a:pt x="716" y="500"/>
                  </a:cubicBezTo>
                  <a:cubicBezTo>
                    <a:pt x="716" y="500"/>
                    <a:pt x="716" y="499"/>
                    <a:pt x="716" y="496"/>
                  </a:cubicBezTo>
                  <a:cubicBezTo>
                    <a:pt x="718" y="491"/>
                    <a:pt x="718" y="491"/>
                    <a:pt x="718" y="491"/>
                  </a:cubicBezTo>
                  <a:cubicBezTo>
                    <a:pt x="715" y="496"/>
                    <a:pt x="715" y="502"/>
                    <a:pt x="715" y="503"/>
                  </a:cubicBezTo>
                  <a:cubicBezTo>
                    <a:pt x="715" y="503"/>
                    <a:pt x="715" y="503"/>
                    <a:pt x="715" y="504"/>
                  </a:cubicBezTo>
                  <a:cubicBezTo>
                    <a:pt x="714" y="505"/>
                    <a:pt x="714" y="506"/>
                    <a:pt x="714" y="506"/>
                  </a:cubicBezTo>
                  <a:cubicBezTo>
                    <a:pt x="714" y="506"/>
                    <a:pt x="714" y="506"/>
                    <a:pt x="714" y="506"/>
                  </a:cubicBezTo>
                  <a:moveTo>
                    <a:pt x="719" y="481"/>
                  </a:moveTo>
                  <a:cubicBezTo>
                    <a:pt x="719" y="480"/>
                    <a:pt x="719" y="480"/>
                    <a:pt x="719" y="480"/>
                  </a:cubicBezTo>
                  <a:cubicBezTo>
                    <a:pt x="719" y="480"/>
                    <a:pt x="719" y="480"/>
                    <a:pt x="719" y="481"/>
                  </a:cubicBezTo>
                  <a:cubicBezTo>
                    <a:pt x="719" y="481"/>
                    <a:pt x="719" y="481"/>
                    <a:pt x="719" y="481"/>
                  </a:cubicBezTo>
                  <a:moveTo>
                    <a:pt x="719" y="485"/>
                  </a:moveTo>
                  <a:cubicBezTo>
                    <a:pt x="719" y="484"/>
                    <a:pt x="719" y="484"/>
                    <a:pt x="719" y="484"/>
                  </a:cubicBezTo>
                  <a:cubicBezTo>
                    <a:pt x="719" y="483"/>
                    <a:pt x="719" y="482"/>
                    <a:pt x="719" y="482"/>
                  </a:cubicBezTo>
                  <a:cubicBezTo>
                    <a:pt x="720" y="479"/>
                    <a:pt x="720" y="479"/>
                    <a:pt x="720" y="479"/>
                  </a:cubicBezTo>
                  <a:cubicBezTo>
                    <a:pt x="719" y="478"/>
                    <a:pt x="719" y="478"/>
                    <a:pt x="719" y="478"/>
                  </a:cubicBezTo>
                  <a:cubicBezTo>
                    <a:pt x="719" y="479"/>
                    <a:pt x="719" y="479"/>
                    <a:pt x="719" y="479"/>
                  </a:cubicBezTo>
                  <a:cubicBezTo>
                    <a:pt x="719" y="480"/>
                    <a:pt x="719" y="480"/>
                    <a:pt x="719" y="482"/>
                  </a:cubicBezTo>
                  <a:cubicBezTo>
                    <a:pt x="719" y="485"/>
                    <a:pt x="719" y="485"/>
                    <a:pt x="718" y="486"/>
                  </a:cubicBezTo>
                  <a:cubicBezTo>
                    <a:pt x="719" y="485"/>
                    <a:pt x="719" y="485"/>
                    <a:pt x="719" y="485"/>
                  </a:cubicBezTo>
                  <a:moveTo>
                    <a:pt x="720" y="475"/>
                  </a:moveTo>
                  <a:cubicBezTo>
                    <a:pt x="720" y="475"/>
                    <a:pt x="720" y="474"/>
                    <a:pt x="720" y="474"/>
                  </a:cubicBezTo>
                  <a:cubicBezTo>
                    <a:pt x="720" y="473"/>
                    <a:pt x="720" y="473"/>
                    <a:pt x="720" y="473"/>
                  </a:cubicBezTo>
                  <a:cubicBezTo>
                    <a:pt x="720" y="472"/>
                    <a:pt x="720" y="471"/>
                    <a:pt x="720" y="471"/>
                  </a:cubicBezTo>
                  <a:cubicBezTo>
                    <a:pt x="720" y="470"/>
                    <a:pt x="720" y="470"/>
                    <a:pt x="720" y="470"/>
                  </a:cubicBezTo>
                  <a:cubicBezTo>
                    <a:pt x="720" y="470"/>
                    <a:pt x="720" y="471"/>
                    <a:pt x="720" y="471"/>
                  </a:cubicBezTo>
                  <a:cubicBezTo>
                    <a:pt x="720" y="472"/>
                    <a:pt x="720" y="472"/>
                    <a:pt x="719" y="473"/>
                  </a:cubicBezTo>
                  <a:cubicBezTo>
                    <a:pt x="719" y="474"/>
                    <a:pt x="719" y="474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19" y="475"/>
                    <a:pt x="719" y="475"/>
                    <a:pt x="719" y="475"/>
                  </a:cubicBezTo>
                  <a:cubicBezTo>
                    <a:pt x="720" y="475"/>
                    <a:pt x="720" y="475"/>
                    <a:pt x="720" y="475"/>
                  </a:cubicBezTo>
                  <a:moveTo>
                    <a:pt x="721" y="502"/>
                  </a:moveTo>
                  <a:cubicBezTo>
                    <a:pt x="721" y="502"/>
                    <a:pt x="723" y="495"/>
                    <a:pt x="723" y="494"/>
                  </a:cubicBezTo>
                  <a:cubicBezTo>
                    <a:pt x="722" y="495"/>
                    <a:pt x="722" y="495"/>
                    <a:pt x="721" y="497"/>
                  </a:cubicBezTo>
                  <a:cubicBezTo>
                    <a:pt x="721" y="497"/>
                    <a:pt x="721" y="497"/>
                    <a:pt x="721" y="497"/>
                  </a:cubicBezTo>
                  <a:cubicBezTo>
                    <a:pt x="723" y="492"/>
                    <a:pt x="723" y="492"/>
                    <a:pt x="723" y="492"/>
                  </a:cubicBezTo>
                  <a:cubicBezTo>
                    <a:pt x="723" y="492"/>
                    <a:pt x="723" y="492"/>
                    <a:pt x="723" y="492"/>
                  </a:cubicBezTo>
                  <a:cubicBezTo>
                    <a:pt x="722" y="491"/>
                    <a:pt x="722" y="491"/>
                    <a:pt x="722" y="491"/>
                  </a:cubicBezTo>
                  <a:cubicBezTo>
                    <a:pt x="723" y="490"/>
                    <a:pt x="723" y="489"/>
                    <a:pt x="723" y="488"/>
                  </a:cubicBezTo>
                  <a:cubicBezTo>
                    <a:pt x="724" y="486"/>
                    <a:pt x="724" y="484"/>
                    <a:pt x="725" y="482"/>
                  </a:cubicBezTo>
                  <a:cubicBezTo>
                    <a:pt x="724" y="482"/>
                    <a:pt x="724" y="482"/>
                    <a:pt x="724" y="482"/>
                  </a:cubicBezTo>
                  <a:cubicBezTo>
                    <a:pt x="724" y="482"/>
                    <a:pt x="724" y="482"/>
                    <a:pt x="724" y="482"/>
                  </a:cubicBezTo>
                  <a:cubicBezTo>
                    <a:pt x="724" y="480"/>
                    <a:pt x="725" y="477"/>
                    <a:pt x="726" y="474"/>
                  </a:cubicBezTo>
                  <a:cubicBezTo>
                    <a:pt x="725" y="475"/>
                    <a:pt x="725" y="475"/>
                    <a:pt x="725" y="475"/>
                  </a:cubicBezTo>
                  <a:cubicBezTo>
                    <a:pt x="725" y="475"/>
                    <a:pt x="725" y="475"/>
                    <a:pt x="725" y="475"/>
                  </a:cubicBezTo>
                  <a:cubicBezTo>
                    <a:pt x="725" y="475"/>
                    <a:pt x="724" y="474"/>
                    <a:pt x="725" y="473"/>
                  </a:cubicBezTo>
                  <a:cubicBezTo>
                    <a:pt x="725" y="472"/>
                    <a:pt x="725" y="472"/>
                    <a:pt x="725" y="472"/>
                  </a:cubicBezTo>
                  <a:cubicBezTo>
                    <a:pt x="725" y="471"/>
                    <a:pt x="725" y="464"/>
                    <a:pt x="725" y="461"/>
                  </a:cubicBezTo>
                  <a:cubicBezTo>
                    <a:pt x="725" y="461"/>
                    <a:pt x="725" y="461"/>
                    <a:pt x="725" y="457"/>
                  </a:cubicBezTo>
                  <a:cubicBezTo>
                    <a:pt x="725" y="457"/>
                    <a:pt x="724" y="458"/>
                    <a:pt x="724" y="458"/>
                  </a:cubicBezTo>
                  <a:cubicBezTo>
                    <a:pt x="724" y="458"/>
                    <a:pt x="723" y="456"/>
                    <a:pt x="723" y="455"/>
                  </a:cubicBezTo>
                  <a:cubicBezTo>
                    <a:pt x="722" y="455"/>
                    <a:pt x="722" y="456"/>
                    <a:pt x="722" y="458"/>
                  </a:cubicBezTo>
                  <a:cubicBezTo>
                    <a:pt x="722" y="461"/>
                    <a:pt x="722" y="461"/>
                    <a:pt x="722" y="465"/>
                  </a:cubicBezTo>
                  <a:cubicBezTo>
                    <a:pt x="723" y="468"/>
                    <a:pt x="721" y="470"/>
                    <a:pt x="721" y="473"/>
                  </a:cubicBezTo>
                  <a:cubicBezTo>
                    <a:pt x="721" y="473"/>
                    <a:pt x="721" y="473"/>
                    <a:pt x="721" y="473"/>
                  </a:cubicBezTo>
                  <a:cubicBezTo>
                    <a:pt x="722" y="474"/>
                    <a:pt x="722" y="474"/>
                    <a:pt x="722" y="474"/>
                  </a:cubicBezTo>
                  <a:cubicBezTo>
                    <a:pt x="722" y="475"/>
                    <a:pt x="721" y="478"/>
                    <a:pt x="721" y="481"/>
                  </a:cubicBezTo>
                  <a:cubicBezTo>
                    <a:pt x="721" y="481"/>
                    <a:pt x="720" y="481"/>
                    <a:pt x="720" y="482"/>
                  </a:cubicBezTo>
                  <a:cubicBezTo>
                    <a:pt x="720" y="485"/>
                    <a:pt x="720" y="488"/>
                    <a:pt x="719" y="491"/>
                  </a:cubicBezTo>
                  <a:cubicBezTo>
                    <a:pt x="719" y="494"/>
                    <a:pt x="718" y="497"/>
                    <a:pt x="717" y="500"/>
                  </a:cubicBezTo>
                  <a:cubicBezTo>
                    <a:pt x="716" y="506"/>
                    <a:pt x="715" y="512"/>
                    <a:pt x="713" y="517"/>
                  </a:cubicBezTo>
                  <a:cubicBezTo>
                    <a:pt x="714" y="516"/>
                    <a:pt x="715" y="515"/>
                    <a:pt x="715" y="514"/>
                  </a:cubicBezTo>
                  <a:cubicBezTo>
                    <a:pt x="715" y="514"/>
                    <a:pt x="716" y="513"/>
                    <a:pt x="716" y="513"/>
                  </a:cubicBezTo>
                  <a:cubicBezTo>
                    <a:pt x="716" y="513"/>
                    <a:pt x="718" y="508"/>
                    <a:pt x="719" y="506"/>
                  </a:cubicBezTo>
                  <a:cubicBezTo>
                    <a:pt x="719" y="506"/>
                    <a:pt x="719" y="506"/>
                    <a:pt x="719" y="505"/>
                  </a:cubicBezTo>
                  <a:cubicBezTo>
                    <a:pt x="720" y="503"/>
                    <a:pt x="720" y="503"/>
                    <a:pt x="720" y="503"/>
                  </a:cubicBezTo>
                  <a:cubicBezTo>
                    <a:pt x="720" y="504"/>
                    <a:pt x="720" y="504"/>
                    <a:pt x="720" y="504"/>
                  </a:cubicBezTo>
                  <a:cubicBezTo>
                    <a:pt x="720" y="503"/>
                    <a:pt x="720" y="503"/>
                    <a:pt x="721" y="502"/>
                  </a:cubicBezTo>
                  <a:moveTo>
                    <a:pt x="482" y="16"/>
                  </a:moveTo>
                  <a:cubicBezTo>
                    <a:pt x="480" y="15"/>
                    <a:pt x="479" y="15"/>
                    <a:pt x="479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80" y="15"/>
                    <a:pt x="480" y="15"/>
                    <a:pt x="481" y="15"/>
                  </a:cubicBezTo>
                  <a:cubicBezTo>
                    <a:pt x="481" y="15"/>
                    <a:pt x="481" y="15"/>
                    <a:pt x="481" y="15"/>
                  </a:cubicBezTo>
                  <a:cubicBezTo>
                    <a:pt x="481" y="16"/>
                    <a:pt x="482" y="16"/>
                    <a:pt x="482" y="16"/>
                  </a:cubicBezTo>
                  <a:cubicBezTo>
                    <a:pt x="483" y="16"/>
                    <a:pt x="483" y="16"/>
                    <a:pt x="483" y="16"/>
                  </a:cubicBezTo>
                  <a:cubicBezTo>
                    <a:pt x="483" y="16"/>
                    <a:pt x="483" y="16"/>
                    <a:pt x="483" y="16"/>
                  </a:cubicBezTo>
                  <a:cubicBezTo>
                    <a:pt x="483" y="16"/>
                    <a:pt x="482" y="16"/>
                    <a:pt x="482" y="16"/>
                  </a:cubicBezTo>
                  <a:moveTo>
                    <a:pt x="492" y="21"/>
                  </a:moveTo>
                  <a:cubicBezTo>
                    <a:pt x="492" y="20"/>
                    <a:pt x="488" y="19"/>
                    <a:pt x="488" y="19"/>
                  </a:cubicBezTo>
                  <a:cubicBezTo>
                    <a:pt x="488" y="19"/>
                    <a:pt x="488" y="19"/>
                    <a:pt x="488" y="19"/>
                  </a:cubicBezTo>
                  <a:cubicBezTo>
                    <a:pt x="489" y="20"/>
                    <a:pt x="490" y="20"/>
                    <a:pt x="490" y="20"/>
                  </a:cubicBezTo>
                  <a:cubicBezTo>
                    <a:pt x="491" y="20"/>
                    <a:pt x="491" y="20"/>
                    <a:pt x="491" y="21"/>
                  </a:cubicBezTo>
                  <a:cubicBezTo>
                    <a:pt x="491" y="20"/>
                    <a:pt x="491" y="20"/>
                    <a:pt x="491" y="20"/>
                  </a:cubicBezTo>
                  <a:cubicBezTo>
                    <a:pt x="491" y="20"/>
                    <a:pt x="492" y="21"/>
                    <a:pt x="492" y="21"/>
                  </a:cubicBezTo>
                  <a:cubicBezTo>
                    <a:pt x="492" y="21"/>
                    <a:pt x="492" y="21"/>
                    <a:pt x="492" y="21"/>
                  </a:cubicBezTo>
                  <a:moveTo>
                    <a:pt x="476" y="14"/>
                  </a:moveTo>
                  <a:cubicBezTo>
                    <a:pt x="475" y="14"/>
                    <a:pt x="475" y="14"/>
                    <a:pt x="474" y="14"/>
                  </a:cubicBezTo>
                  <a:cubicBezTo>
                    <a:pt x="474" y="13"/>
                    <a:pt x="473" y="13"/>
                    <a:pt x="473" y="13"/>
                  </a:cubicBezTo>
                  <a:cubicBezTo>
                    <a:pt x="473" y="13"/>
                    <a:pt x="473" y="13"/>
                    <a:pt x="473" y="13"/>
                  </a:cubicBezTo>
                  <a:cubicBezTo>
                    <a:pt x="469" y="12"/>
                    <a:pt x="468" y="12"/>
                    <a:pt x="467" y="12"/>
                  </a:cubicBezTo>
                  <a:cubicBezTo>
                    <a:pt x="468" y="12"/>
                    <a:pt x="469" y="12"/>
                    <a:pt x="469" y="12"/>
                  </a:cubicBezTo>
                  <a:cubicBezTo>
                    <a:pt x="469" y="12"/>
                    <a:pt x="469" y="12"/>
                    <a:pt x="469" y="12"/>
                  </a:cubicBezTo>
                  <a:cubicBezTo>
                    <a:pt x="467" y="12"/>
                    <a:pt x="465" y="11"/>
                    <a:pt x="463" y="11"/>
                  </a:cubicBezTo>
                  <a:cubicBezTo>
                    <a:pt x="463" y="11"/>
                    <a:pt x="463" y="11"/>
                    <a:pt x="463" y="11"/>
                  </a:cubicBezTo>
                  <a:cubicBezTo>
                    <a:pt x="465" y="12"/>
                    <a:pt x="468" y="12"/>
                    <a:pt x="470" y="13"/>
                  </a:cubicBezTo>
                  <a:cubicBezTo>
                    <a:pt x="470" y="13"/>
                    <a:pt x="470" y="13"/>
                    <a:pt x="470" y="13"/>
                  </a:cubicBezTo>
                  <a:cubicBezTo>
                    <a:pt x="482" y="17"/>
                    <a:pt x="482" y="17"/>
                    <a:pt x="483" y="17"/>
                  </a:cubicBezTo>
                  <a:cubicBezTo>
                    <a:pt x="482" y="16"/>
                    <a:pt x="480" y="16"/>
                    <a:pt x="479" y="15"/>
                  </a:cubicBezTo>
                  <a:cubicBezTo>
                    <a:pt x="480" y="16"/>
                    <a:pt x="480" y="16"/>
                    <a:pt x="480" y="16"/>
                  </a:cubicBezTo>
                  <a:cubicBezTo>
                    <a:pt x="480" y="16"/>
                    <a:pt x="480" y="16"/>
                    <a:pt x="480" y="16"/>
                  </a:cubicBezTo>
                  <a:cubicBezTo>
                    <a:pt x="479" y="15"/>
                    <a:pt x="479" y="15"/>
                    <a:pt x="478" y="15"/>
                  </a:cubicBezTo>
                  <a:cubicBezTo>
                    <a:pt x="479" y="15"/>
                    <a:pt x="479" y="15"/>
                    <a:pt x="479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7" y="14"/>
                    <a:pt x="476" y="14"/>
                  </a:cubicBezTo>
                  <a:moveTo>
                    <a:pt x="460" y="10"/>
                  </a:moveTo>
                  <a:cubicBezTo>
                    <a:pt x="455" y="9"/>
                    <a:pt x="455" y="9"/>
                    <a:pt x="455" y="9"/>
                  </a:cubicBezTo>
                  <a:cubicBezTo>
                    <a:pt x="455" y="9"/>
                    <a:pt x="456" y="9"/>
                    <a:pt x="457" y="10"/>
                  </a:cubicBezTo>
                  <a:cubicBezTo>
                    <a:pt x="457" y="10"/>
                    <a:pt x="457" y="10"/>
                    <a:pt x="455" y="9"/>
                  </a:cubicBezTo>
                  <a:cubicBezTo>
                    <a:pt x="454" y="9"/>
                    <a:pt x="454" y="9"/>
                    <a:pt x="453" y="9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4" y="9"/>
                    <a:pt x="455" y="9"/>
                    <a:pt x="456" y="10"/>
                  </a:cubicBezTo>
                  <a:cubicBezTo>
                    <a:pt x="455" y="10"/>
                    <a:pt x="455" y="10"/>
                    <a:pt x="455" y="10"/>
                  </a:cubicBezTo>
                  <a:cubicBezTo>
                    <a:pt x="456" y="10"/>
                    <a:pt x="457" y="10"/>
                    <a:pt x="458" y="10"/>
                  </a:cubicBezTo>
                  <a:cubicBezTo>
                    <a:pt x="457" y="10"/>
                    <a:pt x="457" y="10"/>
                    <a:pt x="457" y="10"/>
                  </a:cubicBezTo>
                  <a:cubicBezTo>
                    <a:pt x="458" y="11"/>
                    <a:pt x="459" y="11"/>
                    <a:pt x="460" y="11"/>
                  </a:cubicBezTo>
                  <a:cubicBezTo>
                    <a:pt x="461" y="11"/>
                    <a:pt x="461" y="11"/>
                    <a:pt x="461" y="11"/>
                  </a:cubicBezTo>
                  <a:cubicBezTo>
                    <a:pt x="462" y="11"/>
                    <a:pt x="462" y="11"/>
                    <a:pt x="466" y="13"/>
                  </a:cubicBezTo>
                  <a:cubicBezTo>
                    <a:pt x="467" y="13"/>
                    <a:pt x="467" y="13"/>
                    <a:pt x="467" y="13"/>
                  </a:cubicBezTo>
                  <a:cubicBezTo>
                    <a:pt x="468" y="13"/>
                    <a:pt x="469" y="13"/>
                    <a:pt x="470" y="13"/>
                  </a:cubicBezTo>
                  <a:cubicBezTo>
                    <a:pt x="470" y="13"/>
                    <a:pt x="470" y="13"/>
                    <a:pt x="470" y="13"/>
                  </a:cubicBezTo>
                  <a:cubicBezTo>
                    <a:pt x="471" y="13"/>
                    <a:pt x="471" y="13"/>
                    <a:pt x="471" y="13"/>
                  </a:cubicBezTo>
                  <a:cubicBezTo>
                    <a:pt x="471" y="13"/>
                    <a:pt x="471" y="13"/>
                    <a:pt x="471" y="13"/>
                  </a:cubicBezTo>
                  <a:cubicBezTo>
                    <a:pt x="470" y="13"/>
                    <a:pt x="470" y="13"/>
                    <a:pt x="469" y="13"/>
                  </a:cubicBezTo>
                  <a:cubicBezTo>
                    <a:pt x="468" y="12"/>
                    <a:pt x="467" y="12"/>
                    <a:pt x="466" y="12"/>
                  </a:cubicBezTo>
                  <a:cubicBezTo>
                    <a:pt x="464" y="12"/>
                    <a:pt x="462" y="11"/>
                    <a:pt x="460" y="10"/>
                  </a:cubicBezTo>
                  <a:moveTo>
                    <a:pt x="445" y="7"/>
                  </a:moveTo>
                  <a:cubicBezTo>
                    <a:pt x="444" y="7"/>
                    <a:pt x="444" y="7"/>
                    <a:pt x="444" y="7"/>
                  </a:cubicBezTo>
                  <a:cubicBezTo>
                    <a:pt x="444" y="7"/>
                    <a:pt x="444" y="7"/>
                    <a:pt x="444" y="7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6"/>
                    <a:pt x="439" y="6"/>
                    <a:pt x="438" y="6"/>
                  </a:cubicBezTo>
                  <a:cubicBezTo>
                    <a:pt x="440" y="6"/>
                    <a:pt x="441" y="6"/>
                    <a:pt x="442" y="7"/>
                  </a:cubicBezTo>
                  <a:cubicBezTo>
                    <a:pt x="442" y="7"/>
                    <a:pt x="442" y="7"/>
                    <a:pt x="442" y="7"/>
                  </a:cubicBezTo>
                  <a:cubicBezTo>
                    <a:pt x="444" y="7"/>
                    <a:pt x="445" y="7"/>
                    <a:pt x="447" y="8"/>
                  </a:cubicBezTo>
                  <a:cubicBezTo>
                    <a:pt x="447" y="8"/>
                    <a:pt x="447" y="8"/>
                    <a:pt x="447" y="8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0" y="9"/>
                    <a:pt x="450" y="9"/>
                    <a:pt x="450" y="9"/>
                  </a:cubicBezTo>
                  <a:cubicBezTo>
                    <a:pt x="451" y="9"/>
                    <a:pt x="452" y="9"/>
                    <a:pt x="452" y="9"/>
                  </a:cubicBezTo>
                  <a:cubicBezTo>
                    <a:pt x="454" y="9"/>
                    <a:pt x="454" y="9"/>
                    <a:pt x="454" y="9"/>
                  </a:cubicBezTo>
                  <a:cubicBezTo>
                    <a:pt x="454" y="9"/>
                    <a:pt x="453" y="9"/>
                    <a:pt x="452" y="9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2" y="9"/>
                    <a:pt x="452" y="9"/>
                    <a:pt x="451" y="9"/>
                  </a:cubicBezTo>
                  <a:cubicBezTo>
                    <a:pt x="451" y="8"/>
                    <a:pt x="451" y="8"/>
                    <a:pt x="451" y="8"/>
                  </a:cubicBezTo>
                  <a:cubicBezTo>
                    <a:pt x="451" y="8"/>
                    <a:pt x="451" y="8"/>
                    <a:pt x="449" y="8"/>
                  </a:cubicBezTo>
                  <a:cubicBezTo>
                    <a:pt x="448" y="8"/>
                    <a:pt x="447" y="7"/>
                    <a:pt x="446" y="7"/>
                  </a:cubicBezTo>
                  <a:cubicBezTo>
                    <a:pt x="446" y="7"/>
                    <a:pt x="446" y="7"/>
                    <a:pt x="446" y="7"/>
                  </a:cubicBezTo>
                  <a:cubicBezTo>
                    <a:pt x="446" y="7"/>
                    <a:pt x="445" y="7"/>
                    <a:pt x="445" y="7"/>
                  </a:cubicBezTo>
                  <a:moveTo>
                    <a:pt x="459" y="11"/>
                  </a:moveTo>
                  <a:cubicBezTo>
                    <a:pt x="458" y="10"/>
                    <a:pt x="458" y="10"/>
                    <a:pt x="458" y="10"/>
                  </a:cubicBezTo>
                  <a:cubicBezTo>
                    <a:pt x="457" y="10"/>
                    <a:pt x="457" y="10"/>
                    <a:pt x="457" y="10"/>
                  </a:cubicBezTo>
                  <a:cubicBezTo>
                    <a:pt x="456" y="10"/>
                    <a:pt x="456" y="10"/>
                    <a:pt x="456" y="10"/>
                  </a:cubicBezTo>
                  <a:cubicBezTo>
                    <a:pt x="456" y="10"/>
                    <a:pt x="456" y="10"/>
                    <a:pt x="456" y="10"/>
                  </a:cubicBezTo>
                  <a:cubicBezTo>
                    <a:pt x="455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3" y="9"/>
                    <a:pt x="453" y="9"/>
                    <a:pt x="453" y="9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7" y="10"/>
                    <a:pt x="457" y="10"/>
                    <a:pt x="458" y="11"/>
                  </a:cubicBezTo>
                  <a:cubicBezTo>
                    <a:pt x="458" y="11"/>
                    <a:pt x="458" y="11"/>
                    <a:pt x="458" y="11"/>
                  </a:cubicBezTo>
                  <a:cubicBezTo>
                    <a:pt x="458" y="11"/>
                    <a:pt x="459" y="11"/>
                    <a:pt x="460" y="11"/>
                  </a:cubicBezTo>
                  <a:cubicBezTo>
                    <a:pt x="460" y="11"/>
                    <a:pt x="460" y="11"/>
                    <a:pt x="460" y="11"/>
                  </a:cubicBezTo>
                  <a:cubicBezTo>
                    <a:pt x="460" y="11"/>
                    <a:pt x="459" y="11"/>
                    <a:pt x="459" y="11"/>
                  </a:cubicBezTo>
                  <a:moveTo>
                    <a:pt x="440" y="6"/>
                  </a:moveTo>
                  <a:cubicBezTo>
                    <a:pt x="440" y="6"/>
                    <a:pt x="437" y="6"/>
                    <a:pt x="436" y="6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7" y="6"/>
                    <a:pt x="436" y="6"/>
                    <a:pt x="436" y="6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8" y="6"/>
                    <a:pt x="439" y="6"/>
                    <a:pt x="440" y="6"/>
                  </a:cubicBezTo>
                  <a:cubicBezTo>
                    <a:pt x="440" y="7"/>
                    <a:pt x="441" y="7"/>
                    <a:pt x="442" y="7"/>
                  </a:cubicBezTo>
                  <a:cubicBezTo>
                    <a:pt x="442" y="7"/>
                    <a:pt x="442" y="7"/>
                    <a:pt x="442" y="7"/>
                  </a:cubicBezTo>
                  <a:cubicBezTo>
                    <a:pt x="441" y="7"/>
                    <a:pt x="441" y="7"/>
                    <a:pt x="440" y="6"/>
                  </a:cubicBezTo>
                  <a:moveTo>
                    <a:pt x="487" y="60"/>
                  </a:moveTo>
                  <a:cubicBezTo>
                    <a:pt x="487" y="59"/>
                    <a:pt x="487" y="59"/>
                    <a:pt x="486" y="59"/>
                  </a:cubicBezTo>
                  <a:cubicBezTo>
                    <a:pt x="485" y="59"/>
                    <a:pt x="485" y="59"/>
                    <a:pt x="485" y="59"/>
                  </a:cubicBezTo>
                  <a:cubicBezTo>
                    <a:pt x="484" y="58"/>
                    <a:pt x="484" y="58"/>
                    <a:pt x="484" y="58"/>
                  </a:cubicBezTo>
                  <a:cubicBezTo>
                    <a:pt x="483" y="58"/>
                    <a:pt x="482" y="58"/>
                    <a:pt x="480" y="58"/>
                  </a:cubicBezTo>
                  <a:cubicBezTo>
                    <a:pt x="481" y="58"/>
                    <a:pt x="481" y="58"/>
                    <a:pt x="481" y="58"/>
                  </a:cubicBezTo>
                  <a:cubicBezTo>
                    <a:pt x="482" y="59"/>
                    <a:pt x="482" y="59"/>
                    <a:pt x="482" y="59"/>
                  </a:cubicBezTo>
                  <a:cubicBezTo>
                    <a:pt x="483" y="60"/>
                    <a:pt x="483" y="61"/>
                    <a:pt x="484" y="62"/>
                  </a:cubicBezTo>
                  <a:cubicBezTo>
                    <a:pt x="485" y="62"/>
                    <a:pt x="485" y="62"/>
                    <a:pt x="486" y="62"/>
                  </a:cubicBezTo>
                  <a:cubicBezTo>
                    <a:pt x="487" y="62"/>
                    <a:pt x="486" y="62"/>
                    <a:pt x="486" y="61"/>
                  </a:cubicBezTo>
                  <a:cubicBezTo>
                    <a:pt x="486" y="61"/>
                    <a:pt x="486" y="61"/>
                    <a:pt x="486" y="61"/>
                  </a:cubicBezTo>
                  <a:cubicBezTo>
                    <a:pt x="486" y="61"/>
                    <a:pt x="486" y="61"/>
                    <a:pt x="486" y="61"/>
                  </a:cubicBezTo>
                  <a:cubicBezTo>
                    <a:pt x="487" y="61"/>
                    <a:pt x="487" y="61"/>
                    <a:pt x="487" y="61"/>
                  </a:cubicBezTo>
                  <a:cubicBezTo>
                    <a:pt x="487" y="61"/>
                    <a:pt x="487" y="61"/>
                    <a:pt x="487" y="61"/>
                  </a:cubicBezTo>
                  <a:cubicBezTo>
                    <a:pt x="487" y="60"/>
                    <a:pt x="487" y="60"/>
                    <a:pt x="487" y="60"/>
                  </a:cubicBezTo>
                  <a:moveTo>
                    <a:pt x="473" y="23"/>
                  </a:moveTo>
                  <a:cubicBezTo>
                    <a:pt x="471" y="22"/>
                    <a:pt x="471" y="22"/>
                    <a:pt x="468" y="21"/>
                  </a:cubicBezTo>
                  <a:cubicBezTo>
                    <a:pt x="468" y="21"/>
                    <a:pt x="468" y="21"/>
                    <a:pt x="468" y="21"/>
                  </a:cubicBezTo>
                  <a:cubicBezTo>
                    <a:pt x="468" y="21"/>
                    <a:pt x="468" y="21"/>
                    <a:pt x="468" y="21"/>
                  </a:cubicBezTo>
                  <a:cubicBezTo>
                    <a:pt x="468" y="21"/>
                    <a:pt x="468" y="21"/>
                    <a:pt x="467" y="21"/>
                  </a:cubicBezTo>
                  <a:cubicBezTo>
                    <a:pt x="468" y="22"/>
                    <a:pt x="469" y="22"/>
                    <a:pt x="470" y="23"/>
                  </a:cubicBezTo>
                  <a:cubicBezTo>
                    <a:pt x="470" y="23"/>
                    <a:pt x="470" y="23"/>
                    <a:pt x="470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70" y="23"/>
                    <a:pt x="470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8" y="24"/>
                    <a:pt x="468" y="24"/>
                    <a:pt x="467" y="24"/>
                  </a:cubicBezTo>
                  <a:cubicBezTo>
                    <a:pt x="467" y="24"/>
                    <a:pt x="467" y="24"/>
                    <a:pt x="467" y="24"/>
                  </a:cubicBezTo>
                  <a:cubicBezTo>
                    <a:pt x="467" y="24"/>
                    <a:pt x="467" y="24"/>
                    <a:pt x="467" y="24"/>
                  </a:cubicBezTo>
                  <a:cubicBezTo>
                    <a:pt x="466" y="24"/>
                    <a:pt x="466" y="24"/>
                    <a:pt x="466" y="24"/>
                  </a:cubicBezTo>
                  <a:cubicBezTo>
                    <a:pt x="466" y="24"/>
                    <a:pt x="466" y="24"/>
                    <a:pt x="466" y="24"/>
                  </a:cubicBezTo>
                  <a:cubicBezTo>
                    <a:pt x="466" y="25"/>
                    <a:pt x="466" y="25"/>
                    <a:pt x="468" y="26"/>
                  </a:cubicBezTo>
                  <a:cubicBezTo>
                    <a:pt x="467" y="26"/>
                    <a:pt x="466" y="26"/>
                    <a:pt x="466" y="26"/>
                  </a:cubicBezTo>
                  <a:cubicBezTo>
                    <a:pt x="466" y="26"/>
                    <a:pt x="466" y="26"/>
                    <a:pt x="467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7"/>
                    <a:pt x="467" y="27"/>
                    <a:pt x="466" y="28"/>
                  </a:cubicBezTo>
                  <a:cubicBezTo>
                    <a:pt x="466" y="28"/>
                    <a:pt x="466" y="28"/>
                    <a:pt x="469" y="30"/>
                  </a:cubicBezTo>
                  <a:cubicBezTo>
                    <a:pt x="468" y="30"/>
                    <a:pt x="467" y="29"/>
                    <a:pt x="467" y="30"/>
                  </a:cubicBezTo>
                  <a:cubicBezTo>
                    <a:pt x="468" y="30"/>
                    <a:pt x="469" y="31"/>
                    <a:pt x="470" y="32"/>
                  </a:cubicBezTo>
                  <a:cubicBezTo>
                    <a:pt x="470" y="33"/>
                    <a:pt x="470" y="33"/>
                    <a:pt x="470" y="33"/>
                  </a:cubicBezTo>
                  <a:cubicBezTo>
                    <a:pt x="471" y="33"/>
                    <a:pt x="471" y="33"/>
                    <a:pt x="472" y="34"/>
                  </a:cubicBezTo>
                  <a:cubicBezTo>
                    <a:pt x="471" y="34"/>
                    <a:pt x="471" y="33"/>
                    <a:pt x="470" y="34"/>
                  </a:cubicBezTo>
                  <a:cubicBezTo>
                    <a:pt x="470" y="34"/>
                    <a:pt x="470" y="34"/>
                    <a:pt x="470" y="35"/>
                  </a:cubicBezTo>
                  <a:cubicBezTo>
                    <a:pt x="470" y="35"/>
                    <a:pt x="472" y="37"/>
                    <a:pt x="472" y="36"/>
                  </a:cubicBezTo>
                  <a:cubicBezTo>
                    <a:pt x="472" y="36"/>
                    <a:pt x="472" y="36"/>
                    <a:pt x="474" y="37"/>
                  </a:cubicBezTo>
                  <a:cubicBezTo>
                    <a:pt x="474" y="37"/>
                    <a:pt x="474" y="37"/>
                    <a:pt x="474" y="37"/>
                  </a:cubicBezTo>
                  <a:cubicBezTo>
                    <a:pt x="475" y="37"/>
                    <a:pt x="475" y="37"/>
                    <a:pt x="475" y="37"/>
                  </a:cubicBezTo>
                  <a:cubicBezTo>
                    <a:pt x="474" y="38"/>
                    <a:pt x="473" y="37"/>
                    <a:pt x="473" y="38"/>
                  </a:cubicBezTo>
                  <a:cubicBezTo>
                    <a:pt x="473" y="38"/>
                    <a:pt x="474" y="39"/>
                    <a:pt x="475" y="39"/>
                  </a:cubicBezTo>
                  <a:cubicBezTo>
                    <a:pt x="474" y="39"/>
                    <a:pt x="473" y="39"/>
                    <a:pt x="473" y="40"/>
                  </a:cubicBezTo>
                  <a:cubicBezTo>
                    <a:pt x="474" y="41"/>
                    <a:pt x="475" y="41"/>
                    <a:pt x="475" y="42"/>
                  </a:cubicBezTo>
                  <a:cubicBezTo>
                    <a:pt x="475" y="42"/>
                    <a:pt x="475" y="42"/>
                    <a:pt x="476" y="43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5" y="43"/>
                    <a:pt x="475" y="43"/>
                    <a:pt x="476" y="44"/>
                  </a:cubicBezTo>
                  <a:cubicBezTo>
                    <a:pt x="476" y="44"/>
                    <a:pt x="476" y="44"/>
                    <a:pt x="476" y="44"/>
                  </a:cubicBezTo>
                  <a:cubicBezTo>
                    <a:pt x="477" y="46"/>
                    <a:pt x="478" y="46"/>
                    <a:pt x="479" y="47"/>
                  </a:cubicBezTo>
                  <a:cubicBezTo>
                    <a:pt x="479" y="47"/>
                    <a:pt x="480" y="47"/>
                    <a:pt x="480" y="47"/>
                  </a:cubicBezTo>
                  <a:cubicBezTo>
                    <a:pt x="480" y="47"/>
                    <a:pt x="480" y="47"/>
                    <a:pt x="480" y="47"/>
                  </a:cubicBezTo>
                  <a:cubicBezTo>
                    <a:pt x="480" y="47"/>
                    <a:pt x="480" y="47"/>
                    <a:pt x="480" y="47"/>
                  </a:cubicBezTo>
                  <a:cubicBezTo>
                    <a:pt x="481" y="47"/>
                    <a:pt x="481" y="47"/>
                    <a:pt x="482" y="48"/>
                  </a:cubicBezTo>
                  <a:cubicBezTo>
                    <a:pt x="482" y="47"/>
                    <a:pt x="482" y="47"/>
                    <a:pt x="481" y="47"/>
                  </a:cubicBezTo>
                  <a:cubicBezTo>
                    <a:pt x="484" y="48"/>
                    <a:pt x="485" y="48"/>
                    <a:pt x="486" y="49"/>
                  </a:cubicBezTo>
                  <a:cubicBezTo>
                    <a:pt x="486" y="50"/>
                    <a:pt x="486" y="50"/>
                    <a:pt x="486" y="50"/>
                  </a:cubicBezTo>
                  <a:cubicBezTo>
                    <a:pt x="487" y="51"/>
                    <a:pt x="487" y="51"/>
                    <a:pt x="487" y="51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8" y="51"/>
                    <a:pt x="489" y="51"/>
                    <a:pt x="490" y="51"/>
                  </a:cubicBezTo>
                  <a:cubicBezTo>
                    <a:pt x="492" y="51"/>
                    <a:pt x="494" y="52"/>
                    <a:pt x="495" y="52"/>
                  </a:cubicBezTo>
                  <a:cubicBezTo>
                    <a:pt x="495" y="52"/>
                    <a:pt x="496" y="52"/>
                    <a:pt x="496" y="52"/>
                  </a:cubicBezTo>
                  <a:cubicBezTo>
                    <a:pt x="496" y="52"/>
                    <a:pt x="496" y="52"/>
                    <a:pt x="497" y="52"/>
                  </a:cubicBezTo>
                  <a:cubicBezTo>
                    <a:pt x="496" y="52"/>
                    <a:pt x="496" y="51"/>
                    <a:pt x="495" y="51"/>
                  </a:cubicBezTo>
                  <a:cubicBezTo>
                    <a:pt x="495" y="51"/>
                    <a:pt x="495" y="51"/>
                    <a:pt x="487" y="46"/>
                  </a:cubicBezTo>
                  <a:cubicBezTo>
                    <a:pt x="486" y="45"/>
                    <a:pt x="484" y="44"/>
                    <a:pt x="483" y="43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42"/>
                    <a:pt x="483" y="42"/>
                    <a:pt x="481" y="41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80" y="39"/>
                    <a:pt x="480" y="39"/>
                    <a:pt x="479" y="39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8"/>
                    <a:pt x="479" y="38"/>
                    <a:pt x="479" y="38"/>
                  </a:cubicBezTo>
                  <a:cubicBezTo>
                    <a:pt x="479" y="37"/>
                    <a:pt x="479" y="37"/>
                    <a:pt x="479" y="37"/>
                  </a:cubicBezTo>
                  <a:cubicBezTo>
                    <a:pt x="479" y="37"/>
                    <a:pt x="479" y="37"/>
                    <a:pt x="479" y="37"/>
                  </a:cubicBezTo>
                  <a:cubicBezTo>
                    <a:pt x="479" y="37"/>
                    <a:pt x="479" y="37"/>
                    <a:pt x="478" y="36"/>
                  </a:cubicBezTo>
                  <a:cubicBezTo>
                    <a:pt x="478" y="35"/>
                    <a:pt x="477" y="35"/>
                    <a:pt x="477" y="35"/>
                  </a:cubicBezTo>
                  <a:cubicBezTo>
                    <a:pt x="477" y="35"/>
                    <a:pt x="477" y="35"/>
                    <a:pt x="477" y="35"/>
                  </a:cubicBezTo>
                  <a:cubicBezTo>
                    <a:pt x="477" y="34"/>
                    <a:pt x="475" y="33"/>
                    <a:pt x="474" y="32"/>
                  </a:cubicBezTo>
                  <a:cubicBezTo>
                    <a:pt x="475" y="32"/>
                    <a:pt x="475" y="32"/>
                    <a:pt x="476" y="32"/>
                  </a:cubicBezTo>
                  <a:cubicBezTo>
                    <a:pt x="475" y="31"/>
                    <a:pt x="475" y="31"/>
                    <a:pt x="475" y="31"/>
                  </a:cubicBezTo>
                  <a:cubicBezTo>
                    <a:pt x="476" y="31"/>
                    <a:pt x="476" y="31"/>
                    <a:pt x="476" y="31"/>
                  </a:cubicBezTo>
                  <a:cubicBezTo>
                    <a:pt x="475" y="31"/>
                    <a:pt x="475" y="31"/>
                    <a:pt x="475" y="31"/>
                  </a:cubicBezTo>
                  <a:cubicBezTo>
                    <a:pt x="475" y="30"/>
                    <a:pt x="475" y="30"/>
                    <a:pt x="475" y="30"/>
                  </a:cubicBezTo>
                  <a:cubicBezTo>
                    <a:pt x="475" y="30"/>
                    <a:pt x="475" y="30"/>
                    <a:pt x="475" y="30"/>
                  </a:cubicBezTo>
                  <a:cubicBezTo>
                    <a:pt x="475" y="29"/>
                    <a:pt x="473" y="29"/>
                    <a:pt x="472" y="28"/>
                  </a:cubicBezTo>
                  <a:cubicBezTo>
                    <a:pt x="473" y="27"/>
                    <a:pt x="473" y="28"/>
                    <a:pt x="474" y="28"/>
                  </a:cubicBezTo>
                  <a:cubicBezTo>
                    <a:pt x="474" y="27"/>
                    <a:pt x="473" y="27"/>
                    <a:pt x="473" y="27"/>
                  </a:cubicBezTo>
                  <a:cubicBezTo>
                    <a:pt x="473" y="27"/>
                    <a:pt x="473" y="27"/>
                    <a:pt x="473" y="27"/>
                  </a:cubicBezTo>
                  <a:cubicBezTo>
                    <a:pt x="473" y="26"/>
                    <a:pt x="473" y="26"/>
                    <a:pt x="473" y="26"/>
                  </a:cubicBezTo>
                  <a:cubicBezTo>
                    <a:pt x="474" y="26"/>
                    <a:pt x="474" y="26"/>
                    <a:pt x="475" y="26"/>
                  </a:cubicBezTo>
                  <a:cubicBezTo>
                    <a:pt x="475" y="26"/>
                    <a:pt x="474" y="26"/>
                    <a:pt x="474" y="26"/>
                  </a:cubicBezTo>
                  <a:cubicBezTo>
                    <a:pt x="475" y="25"/>
                    <a:pt x="475" y="25"/>
                    <a:pt x="475" y="25"/>
                  </a:cubicBezTo>
                  <a:cubicBezTo>
                    <a:pt x="474" y="25"/>
                    <a:pt x="474" y="25"/>
                    <a:pt x="474" y="25"/>
                  </a:cubicBezTo>
                  <a:cubicBezTo>
                    <a:pt x="475" y="25"/>
                    <a:pt x="475" y="25"/>
                    <a:pt x="476" y="25"/>
                  </a:cubicBezTo>
                  <a:cubicBezTo>
                    <a:pt x="475" y="24"/>
                    <a:pt x="475" y="24"/>
                    <a:pt x="473" y="23"/>
                  </a:cubicBezTo>
                  <a:cubicBezTo>
                    <a:pt x="473" y="23"/>
                    <a:pt x="473" y="23"/>
                    <a:pt x="473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4" y="23"/>
                    <a:pt x="473" y="23"/>
                    <a:pt x="473" y="23"/>
                  </a:cubicBezTo>
                  <a:moveTo>
                    <a:pt x="504" y="38"/>
                  </a:moveTo>
                  <a:cubicBezTo>
                    <a:pt x="503" y="37"/>
                    <a:pt x="501" y="36"/>
                    <a:pt x="501" y="36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500" y="36"/>
                    <a:pt x="500" y="36"/>
                    <a:pt x="500" y="36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02" y="38"/>
                    <a:pt x="502" y="38"/>
                    <a:pt x="502" y="38"/>
                  </a:cubicBezTo>
                  <a:cubicBezTo>
                    <a:pt x="503" y="39"/>
                    <a:pt x="503" y="39"/>
                    <a:pt x="503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9"/>
                    <a:pt x="504" y="39"/>
                    <a:pt x="504" y="39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4" y="38"/>
                    <a:pt x="504" y="38"/>
                    <a:pt x="504" y="38"/>
                  </a:cubicBezTo>
                  <a:cubicBezTo>
                    <a:pt x="505" y="38"/>
                    <a:pt x="505" y="38"/>
                    <a:pt x="505" y="38"/>
                  </a:cubicBezTo>
                  <a:cubicBezTo>
                    <a:pt x="505" y="38"/>
                    <a:pt x="504" y="38"/>
                    <a:pt x="504" y="38"/>
                  </a:cubicBezTo>
                  <a:moveTo>
                    <a:pt x="428" y="7"/>
                  </a:moveTo>
                  <a:cubicBezTo>
                    <a:pt x="428" y="7"/>
                    <a:pt x="428" y="7"/>
                    <a:pt x="428" y="7"/>
                  </a:cubicBezTo>
                  <a:cubicBezTo>
                    <a:pt x="428" y="7"/>
                    <a:pt x="427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6" y="6"/>
                    <a:pt x="426" y="6"/>
                    <a:pt x="426" y="6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6" y="7"/>
                    <a:pt x="426" y="7"/>
                    <a:pt x="426" y="7"/>
                  </a:cubicBezTo>
                  <a:cubicBezTo>
                    <a:pt x="426" y="7"/>
                    <a:pt x="427" y="7"/>
                    <a:pt x="42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7"/>
                    <a:pt x="431" y="8"/>
                    <a:pt x="431" y="8"/>
                  </a:cubicBezTo>
                  <a:cubicBezTo>
                    <a:pt x="431" y="8"/>
                    <a:pt x="431" y="8"/>
                    <a:pt x="431" y="8"/>
                  </a:cubicBezTo>
                  <a:cubicBezTo>
                    <a:pt x="431" y="8"/>
                    <a:pt x="431" y="8"/>
                    <a:pt x="429" y="7"/>
                  </a:cubicBezTo>
                  <a:cubicBezTo>
                    <a:pt x="429" y="7"/>
                    <a:pt x="429" y="7"/>
                    <a:pt x="429" y="7"/>
                  </a:cubicBezTo>
                  <a:cubicBezTo>
                    <a:pt x="428" y="7"/>
                    <a:pt x="428" y="7"/>
                    <a:pt x="428" y="7"/>
                  </a:cubicBezTo>
                  <a:moveTo>
                    <a:pt x="431" y="8"/>
                  </a:moveTo>
                  <a:cubicBezTo>
                    <a:pt x="430" y="8"/>
                    <a:pt x="430" y="8"/>
                    <a:pt x="429" y="8"/>
                  </a:cubicBezTo>
                  <a:cubicBezTo>
                    <a:pt x="429" y="8"/>
                    <a:pt x="429" y="8"/>
                    <a:pt x="428" y="8"/>
                  </a:cubicBezTo>
                  <a:cubicBezTo>
                    <a:pt x="427" y="7"/>
                    <a:pt x="426" y="7"/>
                    <a:pt x="425" y="7"/>
                  </a:cubicBezTo>
                  <a:cubicBezTo>
                    <a:pt x="424" y="6"/>
                    <a:pt x="424" y="6"/>
                    <a:pt x="424" y="6"/>
                  </a:cubicBezTo>
                  <a:cubicBezTo>
                    <a:pt x="424" y="6"/>
                    <a:pt x="424" y="6"/>
                    <a:pt x="424" y="6"/>
                  </a:cubicBezTo>
                  <a:cubicBezTo>
                    <a:pt x="424" y="6"/>
                    <a:pt x="424" y="6"/>
                    <a:pt x="424" y="7"/>
                  </a:cubicBezTo>
                  <a:cubicBezTo>
                    <a:pt x="425" y="7"/>
                    <a:pt x="425" y="7"/>
                    <a:pt x="426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7"/>
                    <a:pt x="426" y="7"/>
                    <a:pt x="426" y="7"/>
                  </a:cubicBezTo>
                  <a:cubicBezTo>
                    <a:pt x="426" y="7"/>
                    <a:pt x="426" y="7"/>
                    <a:pt x="426" y="7"/>
                  </a:cubicBezTo>
                  <a:cubicBezTo>
                    <a:pt x="427" y="8"/>
                    <a:pt x="427" y="8"/>
                    <a:pt x="428" y="8"/>
                  </a:cubicBezTo>
                  <a:cubicBezTo>
                    <a:pt x="428" y="8"/>
                    <a:pt x="429" y="8"/>
                    <a:pt x="430" y="9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29" y="8"/>
                    <a:pt x="429" y="8"/>
                    <a:pt x="429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0" y="8"/>
                    <a:pt x="430" y="8"/>
                    <a:pt x="430" y="8"/>
                  </a:cubicBezTo>
                  <a:cubicBezTo>
                    <a:pt x="430" y="8"/>
                    <a:pt x="430" y="8"/>
                    <a:pt x="431" y="8"/>
                  </a:cubicBezTo>
                  <a:cubicBezTo>
                    <a:pt x="431" y="8"/>
                    <a:pt x="431" y="8"/>
                    <a:pt x="431" y="8"/>
                  </a:cubicBezTo>
                  <a:moveTo>
                    <a:pt x="433" y="10"/>
                  </a:moveTo>
                  <a:cubicBezTo>
                    <a:pt x="433" y="10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9"/>
                    <a:pt x="432" y="9"/>
                    <a:pt x="432" y="9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3" y="10"/>
                    <a:pt x="433" y="10"/>
                    <a:pt x="433" y="10"/>
                  </a:cubicBezTo>
                  <a:cubicBezTo>
                    <a:pt x="434" y="10"/>
                    <a:pt x="434" y="10"/>
                    <a:pt x="434" y="10"/>
                  </a:cubicBezTo>
                  <a:cubicBezTo>
                    <a:pt x="434" y="10"/>
                    <a:pt x="434" y="10"/>
                    <a:pt x="434" y="10"/>
                  </a:cubicBezTo>
                  <a:cubicBezTo>
                    <a:pt x="433" y="10"/>
                    <a:pt x="433" y="10"/>
                    <a:pt x="433" y="10"/>
                  </a:cubicBezTo>
                  <a:cubicBezTo>
                    <a:pt x="433" y="10"/>
                    <a:pt x="433" y="10"/>
                    <a:pt x="433" y="10"/>
                  </a:cubicBezTo>
                  <a:moveTo>
                    <a:pt x="430" y="9"/>
                  </a:moveTo>
                  <a:cubicBezTo>
                    <a:pt x="429" y="9"/>
                    <a:pt x="429" y="9"/>
                    <a:pt x="429" y="9"/>
                  </a:cubicBezTo>
                  <a:cubicBezTo>
                    <a:pt x="428" y="8"/>
                    <a:pt x="428" y="8"/>
                    <a:pt x="428" y="8"/>
                  </a:cubicBezTo>
                  <a:cubicBezTo>
                    <a:pt x="428" y="8"/>
                    <a:pt x="428" y="8"/>
                    <a:pt x="427" y="8"/>
                  </a:cubicBezTo>
                  <a:cubicBezTo>
                    <a:pt x="427" y="8"/>
                    <a:pt x="427" y="8"/>
                    <a:pt x="427" y="8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30" y="10"/>
                  </a:cubicBezTo>
                  <a:cubicBezTo>
                    <a:pt x="431" y="10"/>
                    <a:pt x="431" y="10"/>
                    <a:pt x="431" y="10"/>
                  </a:cubicBezTo>
                  <a:cubicBezTo>
                    <a:pt x="430" y="9"/>
                    <a:pt x="429" y="9"/>
                    <a:pt x="429" y="9"/>
                  </a:cubicBezTo>
                  <a:cubicBezTo>
                    <a:pt x="430" y="10"/>
                    <a:pt x="431" y="10"/>
                    <a:pt x="432" y="10"/>
                  </a:cubicBezTo>
                  <a:cubicBezTo>
                    <a:pt x="431" y="10"/>
                    <a:pt x="431" y="10"/>
                    <a:pt x="431" y="10"/>
                  </a:cubicBezTo>
                  <a:cubicBezTo>
                    <a:pt x="432" y="10"/>
                    <a:pt x="432" y="10"/>
                    <a:pt x="432" y="10"/>
                  </a:cubicBezTo>
                  <a:cubicBezTo>
                    <a:pt x="431" y="10"/>
                    <a:pt x="430" y="9"/>
                    <a:pt x="429" y="9"/>
                  </a:cubicBezTo>
                  <a:cubicBezTo>
                    <a:pt x="430" y="9"/>
                    <a:pt x="430" y="9"/>
                    <a:pt x="430" y="9"/>
                  </a:cubicBezTo>
                  <a:moveTo>
                    <a:pt x="425" y="7"/>
                  </a:moveTo>
                  <a:cubicBezTo>
                    <a:pt x="424" y="7"/>
                    <a:pt x="424" y="7"/>
                    <a:pt x="424" y="7"/>
                  </a:cubicBezTo>
                  <a:cubicBezTo>
                    <a:pt x="423" y="7"/>
                    <a:pt x="423" y="7"/>
                    <a:pt x="423" y="6"/>
                  </a:cubicBezTo>
                  <a:cubicBezTo>
                    <a:pt x="422" y="6"/>
                    <a:pt x="422" y="6"/>
                    <a:pt x="422" y="6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2" y="7"/>
                    <a:pt x="422" y="7"/>
                    <a:pt x="419" y="6"/>
                  </a:cubicBezTo>
                  <a:cubicBezTo>
                    <a:pt x="419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5"/>
                    <a:pt x="418" y="5"/>
                    <a:pt x="418" y="5"/>
                  </a:cubicBezTo>
                  <a:cubicBezTo>
                    <a:pt x="418" y="6"/>
                    <a:pt x="418" y="6"/>
                    <a:pt x="418" y="6"/>
                  </a:cubicBezTo>
                  <a:cubicBezTo>
                    <a:pt x="419" y="6"/>
                    <a:pt x="420" y="6"/>
                    <a:pt x="421" y="7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20" y="7"/>
                    <a:pt x="421" y="7"/>
                    <a:pt x="421" y="7"/>
                  </a:cubicBezTo>
                  <a:cubicBezTo>
                    <a:pt x="421" y="7"/>
                    <a:pt x="421" y="7"/>
                    <a:pt x="421" y="7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3" y="7"/>
                    <a:pt x="423" y="8"/>
                    <a:pt x="424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3" y="8"/>
                  </a:cubicBezTo>
                  <a:cubicBezTo>
                    <a:pt x="423" y="8"/>
                    <a:pt x="423" y="8"/>
                    <a:pt x="424" y="9"/>
                  </a:cubicBezTo>
                  <a:cubicBezTo>
                    <a:pt x="424" y="9"/>
                    <a:pt x="424" y="9"/>
                    <a:pt x="424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5" y="9"/>
                    <a:pt x="425" y="9"/>
                  </a:cubicBezTo>
                  <a:cubicBezTo>
                    <a:pt x="425" y="9"/>
                    <a:pt x="424" y="9"/>
                    <a:pt x="423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4" y="8"/>
                  </a:cubicBezTo>
                  <a:cubicBezTo>
                    <a:pt x="424" y="8"/>
                    <a:pt x="424" y="8"/>
                    <a:pt x="423" y="8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24" y="8"/>
                    <a:pt x="424" y="8"/>
                    <a:pt x="425" y="8"/>
                  </a:cubicBezTo>
                  <a:cubicBezTo>
                    <a:pt x="425" y="8"/>
                    <a:pt x="425" y="8"/>
                    <a:pt x="425" y="8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3" y="7"/>
                    <a:pt x="423" y="7"/>
                    <a:pt x="423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25" y="7"/>
                    <a:pt x="425" y="7"/>
                    <a:pt x="425" y="7"/>
                  </a:cubicBezTo>
                  <a:moveTo>
                    <a:pt x="421" y="8"/>
                  </a:moveTo>
                  <a:cubicBezTo>
                    <a:pt x="420" y="8"/>
                    <a:pt x="420" y="8"/>
                    <a:pt x="419" y="7"/>
                  </a:cubicBezTo>
                  <a:cubicBezTo>
                    <a:pt x="419" y="7"/>
                    <a:pt x="419" y="7"/>
                    <a:pt x="419" y="7"/>
                  </a:cubicBezTo>
                  <a:cubicBezTo>
                    <a:pt x="418" y="7"/>
                    <a:pt x="417" y="7"/>
                    <a:pt x="417" y="7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7"/>
                    <a:pt x="417" y="7"/>
                    <a:pt x="417" y="7"/>
                  </a:cubicBezTo>
                  <a:cubicBezTo>
                    <a:pt x="417" y="7"/>
                    <a:pt x="417" y="7"/>
                    <a:pt x="416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7" y="7"/>
                    <a:pt x="417" y="7"/>
                    <a:pt x="417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7"/>
                    <a:pt x="416" y="7"/>
                    <a:pt x="415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8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416" y="8"/>
                    <a:pt x="417" y="9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7" y="8"/>
                    <a:pt x="417" y="8"/>
                  </a:cubicBezTo>
                  <a:cubicBezTo>
                    <a:pt x="417" y="8"/>
                    <a:pt x="418" y="8"/>
                    <a:pt x="418" y="8"/>
                  </a:cubicBezTo>
                  <a:cubicBezTo>
                    <a:pt x="418" y="8"/>
                    <a:pt x="418" y="8"/>
                    <a:pt x="418" y="8"/>
                  </a:cubicBezTo>
                  <a:cubicBezTo>
                    <a:pt x="419" y="8"/>
                    <a:pt x="419" y="8"/>
                    <a:pt x="420" y="9"/>
                  </a:cubicBezTo>
                  <a:cubicBezTo>
                    <a:pt x="419" y="9"/>
                    <a:pt x="419" y="9"/>
                    <a:pt x="419" y="9"/>
                  </a:cubicBezTo>
                  <a:cubicBezTo>
                    <a:pt x="420" y="9"/>
                    <a:pt x="420" y="9"/>
                    <a:pt x="420" y="9"/>
                  </a:cubicBezTo>
                  <a:cubicBezTo>
                    <a:pt x="421" y="9"/>
                    <a:pt x="421" y="10"/>
                    <a:pt x="422" y="10"/>
                  </a:cubicBezTo>
                  <a:cubicBezTo>
                    <a:pt x="424" y="10"/>
                    <a:pt x="424" y="10"/>
                    <a:pt x="424" y="10"/>
                  </a:cubicBezTo>
                  <a:cubicBezTo>
                    <a:pt x="424" y="10"/>
                    <a:pt x="423" y="9"/>
                    <a:pt x="421" y="9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21" y="9"/>
                    <a:pt x="421" y="9"/>
                    <a:pt x="422" y="9"/>
                  </a:cubicBezTo>
                  <a:cubicBezTo>
                    <a:pt x="422" y="9"/>
                    <a:pt x="422" y="9"/>
                    <a:pt x="422" y="9"/>
                  </a:cubicBezTo>
                  <a:cubicBezTo>
                    <a:pt x="422" y="9"/>
                    <a:pt x="422" y="9"/>
                    <a:pt x="422" y="9"/>
                  </a:cubicBezTo>
                  <a:cubicBezTo>
                    <a:pt x="422" y="8"/>
                    <a:pt x="421" y="8"/>
                    <a:pt x="421" y="8"/>
                  </a:cubicBezTo>
                  <a:moveTo>
                    <a:pt x="399" y="10"/>
                  </a:moveTo>
                  <a:cubicBezTo>
                    <a:pt x="399" y="9"/>
                    <a:pt x="399" y="9"/>
                    <a:pt x="399" y="9"/>
                  </a:cubicBezTo>
                  <a:cubicBezTo>
                    <a:pt x="398" y="9"/>
                    <a:pt x="398" y="9"/>
                    <a:pt x="398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6" y="8"/>
                    <a:pt x="395" y="8"/>
                    <a:pt x="395" y="8"/>
                  </a:cubicBezTo>
                  <a:cubicBezTo>
                    <a:pt x="395" y="9"/>
                    <a:pt x="395" y="9"/>
                    <a:pt x="394" y="9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93" y="9"/>
                    <a:pt x="392" y="8"/>
                    <a:pt x="392" y="8"/>
                  </a:cubicBezTo>
                  <a:cubicBezTo>
                    <a:pt x="392" y="8"/>
                    <a:pt x="390" y="8"/>
                    <a:pt x="389" y="8"/>
                  </a:cubicBezTo>
                  <a:cubicBezTo>
                    <a:pt x="389" y="8"/>
                    <a:pt x="388" y="9"/>
                    <a:pt x="390" y="9"/>
                  </a:cubicBezTo>
                  <a:cubicBezTo>
                    <a:pt x="390" y="9"/>
                    <a:pt x="390" y="9"/>
                    <a:pt x="390" y="9"/>
                  </a:cubicBezTo>
                  <a:cubicBezTo>
                    <a:pt x="391" y="9"/>
                    <a:pt x="391" y="9"/>
                    <a:pt x="391" y="9"/>
                  </a:cubicBezTo>
                  <a:cubicBezTo>
                    <a:pt x="391" y="9"/>
                    <a:pt x="391" y="9"/>
                    <a:pt x="392" y="9"/>
                  </a:cubicBezTo>
                  <a:cubicBezTo>
                    <a:pt x="392" y="9"/>
                    <a:pt x="392" y="10"/>
                    <a:pt x="393" y="10"/>
                  </a:cubicBezTo>
                  <a:cubicBezTo>
                    <a:pt x="392" y="10"/>
                    <a:pt x="391" y="10"/>
                    <a:pt x="391" y="10"/>
                  </a:cubicBezTo>
                  <a:cubicBezTo>
                    <a:pt x="391" y="10"/>
                    <a:pt x="391" y="10"/>
                    <a:pt x="391" y="10"/>
                  </a:cubicBezTo>
                  <a:cubicBezTo>
                    <a:pt x="391" y="11"/>
                    <a:pt x="392" y="11"/>
                    <a:pt x="392" y="11"/>
                  </a:cubicBezTo>
                  <a:cubicBezTo>
                    <a:pt x="393" y="11"/>
                    <a:pt x="393" y="11"/>
                    <a:pt x="394" y="11"/>
                  </a:cubicBezTo>
                  <a:cubicBezTo>
                    <a:pt x="394" y="11"/>
                    <a:pt x="394" y="11"/>
                    <a:pt x="394" y="11"/>
                  </a:cubicBezTo>
                  <a:cubicBezTo>
                    <a:pt x="395" y="11"/>
                    <a:pt x="395" y="11"/>
                    <a:pt x="395" y="11"/>
                  </a:cubicBezTo>
                  <a:cubicBezTo>
                    <a:pt x="396" y="12"/>
                    <a:pt x="396" y="12"/>
                    <a:pt x="396" y="12"/>
                  </a:cubicBezTo>
                  <a:cubicBezTo>
                    <a:pt x="397" y="12"/>
                    <a:pt x="397" y="11"/>
                    <a:pt x="397" y="11"/>
                  </a:cubicBezTo>
                  <a:cubicBezTo>
                    <a:pt x="398" y="11"/>
                    <a:pt x="398" y="11"/>
                    <a:pt x="399" y="11"/>
                  </a:cubicBezTo>
                  <a:cubicBezTo>
                    <a:pt x="398" y="11"/>
                    <a:pt x="398" y="11"/>
                    <a:pt x="398" y="11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8" y="10"/>
                    <a:pt x="399" y="10"/>
                    <a:pt x="399" y="10"/>
                  </a:cubicBezTo>
                  <a:moveTo>
                    <a:pt x="390" y="11"/>
                  </a:move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90" y="11"/>
                    <a:pt x="390" y="11"/>
                    <a:pt x="390" y="11"/>
                  </a:cubicBezTo>
                  <a:moveTo>
                    <a:pt x="401" y="18"/>
                  </a:moveTo>
                  <a:cubicBezTo>
                    <a:pt x="401" y="17"/>
                    <a:pt x="401" y="17"/>
                    <a:pt x="401" y="17"/>
                  </a:cubicBezTo>
                  <a:cubicBezTo>
                    <a:pt x="401" y="17"/>
                    <a:pt x="401" y="17"/>
                    <a:pt x="399" y="17"/>
                  </a:cubicBezTo>
                  <a:cubicBezTo>
                    <a:pt x="398" y="16"/>
                    <a:pt x="398" y="16"/>
                    <a:pt x="398" y="16"/>
                  </a:cubicBezTo>
                  <a:cubicBezTo>
                    <a:pt x="398" y="15"/>
                    <a:pt x="397" y="15"/>
                    <a:pt x="396" y="15"/>
                  </a:cubicBezTo>
                  <a:cubicBezTo>
                    <a:pt x="396" y="15"/>
                    <a:pt x="396" y="14"/>
                    <a:pt x="395" y="14"/>
                  </a:cubicBezTo>
                  <a:cubicBezTo>
                    <a:pt x="395" y="14"/>
                    <a:pt x="395" y="14"/>
                    <a:pt x="394" y="13"/>
                  </a:cubicBezTo>
                  <a:cubicBezTo>
                    <a:pt x="394" y="13"/>
                    <a:pt x="394" y="13"/>
                    <a:pt x="393" y="13"/>
                  </a:cubicBezTo>
                  <a:cubicBezTo>
                    <a:pt x="393" y="13"/>
                    <a:pt x="393" y="12"/>
                    <a:pt x="392" y="12"/>
                  </a:cubicBezTo>
                  <a:cubicBezTo>
                    <a:pt x="392" y="12"/>
                    <a:pt x="392" y="12"/>
                    <a:pt x="392" y="12"/>
                  </a:cubicBezTo>
                  <a:cubicBezTo>
                    <a:pt x="392" y="12"/>
                    <a:pt x="392" y="12"/>
                    <a:pt x="391" y="12"/>
                  </a:cubicBezTo>
                  <a:cubicBezTo>
                    <a:pt x="390" y="12"/>
                    <a:pt x="390" y="12"/>
                    <a:pt x="390" y="12"/>
                  </a:cubicBezTo>
                  <a:cubicBezTo>
                    <a:pt x="390" y="11"/>
                    <a:pt x="390" y="11"/>
                    <a:pt x="390" y="11"/>
                  </a:cubicBezTo>
                  <a:cubicBezTo>
                    <a:pt x="389" y="11"/>
                    <a:pt x="389" y="11"/>
                    <a:pt x="389" y="11"/>
                  </a:cubicBezTo>
                  <a:cubicBezTo>
                    <a:pt x="389" y="10"/>
                    <a:pt x="389" y="10"/>
                    <a:pt x="389" y="10"/>
                  </a:cubicBezTo>
                  <a:cubicBezTo>
                    <a:pt x="388" y="10"/>
                    <a:pt x="387" y="9"/>
                    <a:pt x="387" y="9"/>
                  </a:cubicBezTo>
                  <a:cubicBezTo>
                    <a:pt x="387" y="9"/>
                    <a:pt x="387" y="9"/>
                    <a:pt x="387" y="9"/>
                  </a:cubicBezTo>
                  <a:cubicBezTo>
                    <a:pt x="386" y="9"/>
                    <a:pt x="386" y="9"/>
                    <a:pt x="386" y="10"/>
                  </a:cubicBezTo>
                  <a:cubicBezTo>
                    <a:pt x="386" y="10"/>
                    <a:pt x="386" y="10"/>
                    <a:pt x="386" y="10"/>
                  </a:cubicBezTo>
                  <a:cubicBezTo>
                    <a:pt x="386" y="11"/>
                    <a:pt x="387" y="11"/>
                    <a:pt x="387" y="11"/>
                  </a:cubicBezTo>
                  <a:cubicBezTo>
                    <a:pt x="386" y="12"/>
                    <a:pt x="386" y="12"/>
                    <a:pt x="386" y="12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9"/>
                    <a:pt x="385" y="9"/>
                    <a:pt x="385" y="9"/>
                  </a:cubicBezTo>
                  <a:cubicBezTo>
                    <a:pt x="384" y="10"/>
                    <a:pt x="384" y="10"/>
                    <a:pt x="384" y="10"/>
                  </a:cubicBezTo>
                  <a:cubicBezTo>
                    <a:pt x="383" y="10"/>
                    <a:pt x="383" y="10"/>
                    <a:pt x="383" y="10"/>
                  </a:cubicBezTo>
                  <a:cubicBezTo>
                    <a:pt x="383" y="10"/>
                    <a:pt x="383" y="10"/>
                    <a:pt x="383" y="10"/>
                  </a:cubicBezTo>
                  <a:cubicBezTo>
                    <a:pt x="383" y="9"/>
                    <a:pt x="383" y="9"/>
                    <a:pt x="383" y="9"/>
                  </a:cubicBezTo>
                  <a:cubicBezTo>
                    <a:pt x="383" y="9"/>
                    <a:pt x="383" y="9"/>
                    <a:pt x="383" y="9"/>
                  </a:cubicBezTo>
                  <a:cubicBezTo>
                    <a:pt x="383" y="9"/>
                    <a:pt x="383" y="9"/>
                    <a:pt x="382" y="10"/>
                  </a:cubicBezTo>
                  <a:cubicBezTo>
                    <a:pt x="382" y="10"/>
                    <a:pt x="381" y="10"/>
                    <a:pt x="381" y="10"/>
                  </a:cubicBezTo>
                  <a:cubicBezTo>
                    <a:pt x="378" y="10"/>
                    <a:pt x="380" y="11"/>
                    <a:pt x="380" y="11"/>
                  </a:cubicBezTo>
                  <a:cubicBezTo>
                    <a:pt x="380" y="11"/>
                    <a:pt x="381" y="11"/>
                    <a:pt x="381" y="11"/>
                  </a:cubicBezTo>
                  <a:cubicBezTo>
                    <a:pt x="381" y="11"/>
                    <a:pt x="381" y="12"/>
                    <a:pt x="381" y="12"/>
                  </a:cubicBezTo>
                  <a:cubicBezTo>
                    <a:pt x="380" y="13"/>
                    <a:pt x="381" y="13"/>
                    <a:pt x="381" y="14"/>
                  </a:cubicBezTo>
                  <a:cubicBezTo>
                    <a:pt x="380" y="14"/>
                    <a:pt x="380" y="12"/>
                    <a:pt x="379" y="12"/>
                  </a:cubicBezTo>
                  <a:cubicBezTo>
                    <a:pt x="379" y="13"/>
                    <a:pt x="379" y="13"/>
                    <a:pt x="379" y="14"/>
                  </a:cubicBezTo>
                  <a:cubicBezTo>
                    <a:pt x="380" y="15"/>
                    <a:pt x="381" y="15"/>
                    <a:pt x="381" y="15"/>
                  </a:cubicBezTo>
                  <a:cubicBezTo>
                    <a:pt x="381" y="14"/>
                    <a:pt x="381" y="14"/>
                    <a:pt x="381" y="14"/>
                  </a:cubicBezTo>
                  <a:cubicBezTo>
                    <a:pt x="381" y="14"/>
                    <a:pt x="381" y="14"/>
                    <a:pt x="381" y="14"/>
                  </a:cubicBezTo>
                  <a:cubicBezTo>
                    <a:pt x="382" y="15"/>
                    <a:pt x="382" y="15"/>
                    <a:pt x="382" y="15"/>
                  </a:cubicBezTo>
                  <a:cubicBezTo>
                    <a:pt x="382" y="15"/>
                    <a:pt x="382" y="15"/>
                    <a:pt x="383" y="15"/>
                  </a:cubicBezTo>
                  <a:cubicBezTo>
                    <a:pt x="383" y="15"/>
                    <a:pt x="383" y="15"/>
                    <a:pt x="383" y="15"/>
                  </a:cubicBezTo>
                  <a:cubicBezTo>
                    <a:pt x="384" y="15"/>
                    <a:pt x="384" y="14"/>
                    <a:pt x="384" y="14"/>
                  </a:cubicBezTo>
                  <a:cubicBezTo>
                    <a:pt x="384" y="14"/>
                    <a:pt x="384" y="14"/>
                    <a:pt x="385" y="14"/>
                  </a:cubicBezTo>
                  <a:cubicBezTo>
                    <a:pt x="385" y="14"/>
                    <a:pt x="385" y="14"/>
                    <a:pt x="385" y="14"/>
                  </a:cubicBezTo>
                  <a:cubicBezTo>
                    <a:pt x="385" y="13"/>
                    <a:pt x="385" y="13"/>
                    <a:pt x="385" y="13"/>
                  </a:cubicBezTo>
                  <a:cubicBezTo>
                    <a:pt x="385" y="13"/>
                    <a:pt x="385" y="13"/>
                    <a:pt x="385" y="13"/>
                  </a:cubicBezTo>
                  <a:cubicBezTo>
                    <a:pt x="385" y="13"/>
                    <a:pt x="385" y="13"/>
                    <a:pt x="385" y="14"/>
                  </a:cubicBezTo>
                  <a:cubicBezTo>
                    <a:pt x="386" y="14"/>
                    <a:pt x="386" y="14"/>
                    <a:pt x="387" y="14"/>
                  </a:cubicBezTo>
                  <a:cubicBezTo>
                    <a:pt x="387" y="14"/>
                    <a:pt x="387" y="14"/>
                    <a:pt x="387" y="14"/>
                  </a:cubicBezTo>
                  <a:cubicBezTo>
                    <a:pt x="388" y="14"/>
                    <a:pt x="388" y="14"/>
                    <a:pt x="388" y="14"/>
                  </a:cubicBezTo>
                  <a:cubicBezTo>
                    <a:pt x="388" y="15"/>
                    <a:pt x="388" y="15"/>
                    <a:pt x="388" y="15"/>
                  </a:cubicBezTo>
                  <a:cubicBezTo>
                    <a:pt x="388" y="15"/>
                    <a:pt x="388" y="15"/>
                    <a:pt x="388" y="15"/>
                  </a:cubicBezTo>
                  <a:cubicBezTo>
                    <a:pt x="388" y="15"/>
                    <a:pt x="388" y="15"/>
                    <a:pt x="387" y="15"/>
                  </a:cubicBezTo>
                  <a:cubicBezTo>
                    <a:pt x="387" y="15"/>
                    <a:pt x="387" y="15"/>
                    <a:pt x="387" y="15"/>
                  </a:cubicBezTo>
                  <a:cubicBezTo>
                    <a:pt x="387" y="15"/>
                    <a:pt x="383" y="15"/>
                    <a:pt x="383" y="16"/>
                  </a:cubicBezTo>
                  <a:cubicBezTo>
                    <a:pt x="383" y="17"/>
                    <a:pt x="383" y="17"/>
                    <a:pt x="383" y="17"/>
                  </a:cubicBezTo>
                  <a:cubicBezTo>
                    <a:pt x="384" y="17"/>
                    <a:pt x="384" y="17"/>
                    <a:pt x="384" y="17"/>
                  </a:cubicBezTo>
                  <a:cubicBezTo>
                    <a:pt x="384" y="17"/>
                    <a:pt x="384" y="17"/>
                    <a:pt x="384" y="17"/>
                  </a:cubicBezTo>
                  <a:cubicBezTo>
                    <a:pt x="385" y="17"/>
                    <a:pt x="385" y="17"/>
                    <a:pt x="386" y="17"/>
                  </a:cubicBezTo>
                  <a:cubicBezTo>
                    <a:pt x="386" y="17"/>
                    <a:pt x="387" y="16"/>
                    <a:pt x="387" y="16"/>
                  </a:cubicBezTo>
                  <a:cubicBezTo>
                    <a:pt x="387" y="16"/>
                    <a:pt x="387" y="16"/>
                    <a:pt x="387" y="16"/>
                  </a:cubicBezTo>
                  <a:cubicBezTo>
                    <a:pt x="387" y="16"/>
                    <a:pt x="387" y="16"/>
                    <a:pt x="388" y="16"/>
                  </a:cubicBezTo>
                  <a:cubicBezTo>
                    <a:pt x="387" y="17"/>
                    <a:pt x="387" y="17"/>
                    <a:pt x="387" y="17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3" y="17"/>
                    <a:pt x="383" y="18"/>
                    <a:pt x="384" y="19"/>
                  </a:cubicBezTo>
                  <a:cubicBezTo>
                    <a:pt x="384" y="19"/>
                    <a:pt x="384" y="19"/>
                    <a:pt x="385" y="19"/>
                  </a:cubicBezTo>
                  <a:cubicBezTo>
                    <a:pt x="386" y="19"/>
                    <a:pt x="386" y="19"/>
                    <a:pt x="388" y="22"/>
                  </a:cubicBezTo>
                  <a:cubicBezTo>
                    <a:pt x="388" y="22"/>
                    <a:pt x="388" y="22"/>
                    <a:pt x="388" y="22"/>
                  </a:cubicBezTo>
                  <a:cubicBezTo>
                    <a:pt x="388" y="21"/>
                    <a:pt x="388" y="21"/>
                    <a:pt x="388" y="21"/>
                  </a:cubicBezTo>
                  <a:cubicBezTo>
                    <a:pt x="388" y="21"/>
                    <a:pt x="389" y="21"/>
                    <a:pt x="389" y="20"/>
                  </a:cubicBezTo>
                  <a:cubicBezTo>
                    <a:pt x="389" y="19"/>
                    <a:pt x="389" y="19"/>
                    <a:pt x="389" y="18"/>
                  </a:cubicBezTo>
                  <a:cubicBezTo>
                    <a:pt x="390" y="18"/>
                    <a:pt x="390" y="18"/>
                    <a:pt x="390" y="18"/>
                  </a:cubicBezTo>
                  <a:cubicBezTo>
                    <a:pt x="390" y="17"/>
                    <a:pt x="390" y="17"/>
                    <a:pt x="390" y="16"/>
                  </a:cubicBezTo>
                  <a:cubicBezTo>
                    <a:pt x="391" y="16"/>
                    <a:pt x="391" y="16"/>
                    <a:pt x="391" y="16"/>
                  </a:cubicBezTo>
                  <a:cubicBezTo>
                    <a:pt x="391" y="15"/>
                    <a:pt x="391" y="14"/>
                    <a:pt x="391" y="14"/>
                  </a:cubicBezTo>
                  <a:cubicBezTo>
                    <a:pt x="391" y="14"/>
                    <a:pt x="392" y="14"/>
                    <a:pt x="393" y="14"/>
                  </a:cubicBezTo>
                  <a:cubicBezTo>
                    <a:pt x="393" y="14"/>
                    <a:pt x="393" y="14"/>
                    <a:pt x="393" y="14"/>
                  </a:cubicBezTo>
                  <a:cubicBezTo>
                    <a:pt x="393" y="14"/>
                    <a:pt x="393" y="15"/>
                    <a:pt x="393" y="15"/>
                  </a:cubicBezTo>
                  <a:cubicBezTo>
                    <a:pt x="395" y="15"/>
                    <a:pt x="395" y="17"/>
                    <a:pt x="395" y="17"/>
                  </a:cubicBezTo>
                  <a:cubicBezTo>
                    <a:pt x="394" y="17"/>
                    <a:pt x="394" y="18"/>
                    <a:pt x="395" y="18"/>
                  </a:cubicBezTo>
                  <a:cubicBezTo>
                    <a:pt x="395" y="18"/>
                    <a:pt x="395" y="18"/>
                    <a:pt x="395" y="18"/>
                  </a:cubicBezTo>
                  <a:cubicBezTo>
                    <a:pt x="396" y="18"/>
                    <a:pt x="396" y="17"/>
                    <a:pt x="397" y="17"/>
                  </a:cubicBezTo>
                  <a:cubicBezTo>
                    <a:pt x="397" y="18"/>
                    <a:pt x="397" y="18"/>
                    <a:pt x="398" y="19"/>
                  </a:cubicBezTo>
                  <a:cubicBezTo>
                    <a:pt x="398" y="19"/>
                    <a:pt x="398" y="19"/>
                    <a:pt x="399" y="19"/>
                  </a:cubicBezTo>
                  <a:cubicBezTo>
                    <a:pt x="399" y="19"/>
                    <a:pt x="399" y="19"/>
                    <a:pt x="399" y="19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400" y="18"/>
                    <a:pt x="400" y="18"/>
                    <a:pt x="401" y="18"/>
                  </a:cubicBezTo>
                  <a:cubicBezTo>
                    <a:pt x="401" y="18"/>
                    <a:pt x="401" y="18"/>
                    <a:pt x="401" y="18"/>
                  </a:cubicBezTo>
                  <a:moveTo>
                    <a:pt x="609" y="325"/>
                  </a:moveTo>
                  <a:cubicBezTo>
                    <a:pt x="608" y="313"/>
                    <a:pt x="607" y="300"/>
                    <a:pt x="605" y="288"/>
                  </a:cubicBezTo>
                  <a:cubicBezTo>
                    <a:pt x="590" y="288"/>
                    <a:pt x="575" y="288"/>
                    <a:pt x="558" y="288"/>
                  </a:cubicBezTo>
                  <a:cubicBezTo>
                    <a:pt x="537" y="287"/>
                    <a:pt x="514" y="287"/>
                    <a:pt x="492" y="287"/>
                  </a:cubicBezTo>
                  <a:cubicBezTo>
                    <a:pt x="492" y="287"/>
                    <a:pt x="490" y="292"/>
                    <a:pt x="489" y="294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8" y="295"/>
                    <a:pt x="488" y="295"/>
                    <a:pt x="488" y="295"/>
                  </a:cubicBezTo>
                  <a:cubicBezTo>
                    <a:pt x="487" y="295"/>
                    <a:pt x="487" y="295"/>
                    <a:pt x="487" y="295"/>
                  </a:cubicBezTo>
                  <a:cubicBezTo>
                    <a:pt x="486" y="295"/>
                    <a:pt x="486" y="295"/>
                    <a:pt x="484" y="295"/>
                  </a:cubicBezTo>
                  <a:cubicBezTo>
                    <a:pt x="484" y="295"/>
                    <a:pt x="484" y="295"/>
                    <a:pt x="484" y="295"/>
                  </a:cubicBezTo>
                  <a:cubicBezTo>
                    <a:pt x="483" y="295"/>
                    <a:pt x="483" y="295"/>
                    <a:pt x="483" y="295"/>
                  </a:cubicBezTo>
                  <a:cubicBezTo>
                    <a:pt x="482" y="296"/>
                    <a:pt x="482" y="296"/>
                    <a:pt x="482" y="296"/>
                  </a:cubicBezTo>
                  <a:cubicBezTo>
                    <a:pt x="482" y="296"/>
                    <a:pt x="482" y="296"/>
                    <a:pt x="482" y="296"/>
                  </a:cubicBezTo>
                  <a:cubicBezTo>
                    <a:pt x="481" y="296"/>
                    <a:pt x="481" y="296"/>
                    <a:pt x="480" y="296"/>
                  </a:cubicBezTo>
                  <a:cubicBezTo>
                    <a:pt x="480" y="295"/>
                    <a:pt x="479" y="295"/>
                    <a:pt x="479" y="295"/>
                  </a:cubicBezTo>
                  <a:cubicBezTo>
                    <a:pt x="479" y="295"/>
                    <a:pt x="478" y="294"/>
                    <a:pt x="478" y="294"/>
                  </a:cubicBezTo>
                  <a:cubicBezTo>
                    <a:pt x="478" y="294"/>
                    <a:pt x="475" y="294"/>
                    <a:pt x="473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2" y="294"/>
                    <a:pt x="472" y="294"/>
                    <a:pt x="472" y="294"/>
                  </a:cubicBezTo>
                  <a:cubicBezTo>
                    <a:pt x="471" y="294"/>
                    <a:pt x="471" y="294"/>
                    <a:pt x="471" y="294"/>
                  </a:cubicBezTo>
                  <a:cubicBezTo>
                    <a:pt x="473" y="295"/>
                    <a:pt x="474" y="295"/>
                    <a:pt x="477" y="296"/>
                  </a:cubicBezTo>
                  <a:cubicBezTo>
                    <a:pt x="478" y="296"/>
                    <a:pt x="478" y="297"/>
                    <a:pt x="478" y="297"/>
                  </a:cubicBezTo>
                  <a:cubicBezTo>
                    <a:pt x="478" y="298"/>
                    <a:pt x="478" y="298"/>
                    <a:pt x="478" y="298"/>
                  </a:cubicBezTo>
                  <a:cubicBezTo>
                    <a:pt x="478" y="299"/>
                    <a:pt x="478" y="299"/>
                    <a:pt x="479" y="300"/>
                  </a:cubicBezTo>
                  <a:cubicBezTo>
                    <a:pt x="479" y="300"/>
                    <a:pt x="479" y="301"/>
                    <a:pt x="479" y="301"/>
                  </a:cubicBezTo>
                  <a:cubicBezTo>
                    <a:pt x="479" y="302"/>
                    <a:pt x="479" y="302"/>
                    <a:pt x="479" y="302"/>
                  </a:cubicBezTo>
                  <a:cubicBezTo>
                    <a:pt x="479" y="303"/>
                    <a:pt x="479" y="303"/>
                    <a:pt x="479" y="303"/>
                  </a:cubicBezTo>
                  <a:cubicBezTo>
                    <a:pt x="479" y="306"/>
                    <a:pt x="482" y="308"/>
                    <a:pt x="483" y="311"/>
                  </a:cubicBezTo>
                  <a:cubicBezTo>
                    <a:pt x="485" y="314"/>
                    <a:pt x="486" y="314"/>
                    <a:pt x="487" y="315"/>
                  </a:cubicBezTo>
                  <a:cubicBezTo>
                    <a:pt x="488" y="315"/>
                    <a:pt x="488" y="315"/>
                    <a:pt x="489" y="315"/>
                  </a:cubicBezTo>
                  <a:cubicBezTo>
                    <a:pt x="491" y="316"/>
                    <a:pt x="491" y="313"/>
                    <a:pt x="492" y="312"/>
                  </a:cubicBezTo>
                  <a:cubicBezTo>
                    <a:pt x="492" y="313"/>
                    <a:pt x="493" y="313"/>
                    <a:pt x="493" y="313"/>
                  </a:cubicBezTo>
                  <a:cubicBezTo>
                    <a:pt x="495" y="316"/>
                    <a:pt x="498" y="318"/>
                    <a:pt x="499" y="321"/>
                  </a:cubicBezTo>
                  <a:cubicBezTo>
                    <a:pt x="505" y="332"/>
                    <a:pt x="505" y="332"/>
                    <a:pt x="505" y="332"/>
                  </a:cubicBezTo>
                  <a:cubicBezTo>
                    <a:pt x="505" y="333"/>
                    <a:pt x="505" y="333"/>
                    <a:pt x="505" y="333"/>
                  </a:cubicBezTo>
                  <a:cubicBezTo>
                    <a:pt x="504" y="335"/>
                    <a:pt x="504" y="337"/>
                    <a:pt x="505" y="339"/>
                  </a:cubicBezTo>
                  <a:cubicBezTo>
                    <a:pt x="506" y="341"/>
                    <a:pt x="509" y="340"/>
                    <a:pt x="510" y="341"/>
                  </a:cubicBezTo>
                  <a:cubicBezTo>
                    <a:pt x="511" y="342"/>
                    <a:pt x="516" y="352"/>
                    <a:pt x="516" y="352"/>
                  </a:cubicBezTo>
                  <a:cubicBezTo>
                    <a:pt x="518" y="356"/>
                    <a:pt x="514" y="362"/>
                    <a:pt x="519" y="364"/>
                  </a:cubicBezTo>
                  <a:cubicBezTo>
                    <a:pt x="519" y="364"/>
                    <a:pt x="525" y="368"/>
                    <a:pt x="527" y="373"/>
                  </a:cubicBezTo>
                  <a:cubicBezTo>
                    <a:pt x="527" y="376"/>
                    <a:pt x="528" y="376"/>
                    <a:pt x="529" y="377"/>
                  </a:cubicBezTo>
                  <a:cubicBezTo>
                    <a:pt x="531" y="379"/>
                    <a:pt x="531" y="379"/>
                    <a:pt x="538" y="397"/>
                  </a:cubicBezTo>
                  <a:cubicBezTo>
                    <a:pt x="538" y="401"/>
                    <a:pt x="538" y="404"/>
                    <a:pt x="538" y="408"/>
                  </a:cubicBezTo>
                  <a:cubicBezTo>
                    <a:pt x="539" y="414"/>
                    <a:pt x="547" y="415"/>
                    <a:pt x="549" y="412"/>
                  </a:cubicBezTo>
                  <a:cubicBezTo>
                    <a:pt x="553" y="408"/>
                    <a:pt x="553" y="408"/>
                    <a:pt x="555" y="407"/>
                  </a:cubicBezTo>
                  <a:cubicBezTo>
                    <a:pt x="557" y="407"/>
                    <a:pt x="559" y="407"/>
                    <a:pt x="561" y="407"/>
                  </a:cubicBezTo>
                  <a:cubicBezTo>
                    <a:pt x="561" y="407"/>
                    <a:pt x="561" y="407"/>
                    <a:pt x="561" y="407"/>
                  </a:cubicBezTo>
                  <a:cubicBezTo>
                    <a:pt x="562" y="408"/>
                    <a:pt x="562" y="408"/>
                    <a:pt x="563" y="408"/>
                  </a:cubicBezTo>
                  <a:cubicBezTo>
                    <a:pt x="563" y="408"/>
                    <a:pt x="563" y="408"/>
                    <a:pt x="563" y="408"/>
                  </a:cubicBezTo>
                  <a:cubicBezTo>
                    <a:pt x="564" y="408"/>
                    <a:pt x="564" y="407"/>
                    <a:pt x="565" y="406"/>
                  </a:cubicBezTo>
                  <a:cubicBezTo>
                    <a:pt x="569" y="400"/>
                    <a:pt x="577" y="402"/>
                    <a:pt x="582" y="397"/>
                  </a:cubicBezTo>
                  <a:cubicBezTo>
                    <a:pt x="583" y="396"/>
                    <a:pt x="583" y="396"/>
                    <a:pt x="586" y="396"/>
                  </a:cubicBezTo>
                  <a:cubicBezTo>
                    <a:pt x="587" y="395"/>
                    <a:pt x="587" y="395"/>
                    <a:pt x="587" y="395"/>
                  </a:cubicBezTo>
                  <a:cubicBezTo>
                    <a:pt x="587" y="392"/>
                    <a:pt x="587" y="392"/>
                    <a:pt x="588" y="391"/>
                  </a:cubicBezTo>
                  <a:cubicBezTo>
                    <a:pt x="589" y="391"/>
                    <a:pt x="589" y="391"/>
                    <a:pt x="591" y="390"/>
                  </a:cubicBezTo>
                  <a:cubicBezTo>
                    <a:pt x="593" y="389"/>
                    <a:pt x="593" y="389"/>
                    <a:pt x="601" y="389"/>
                  </a:cubicBezTo>
                  <a:cubicBezTo>
                    <a:pt x="601" y="389"/>
                    <a:pt x="601" y="385"/>
                    <a:pt x="603" y="382"/>
                  </a:cubicBezTo>
                  <a:cubicBezTo>
                    <a:pt x="605" y="382"/>
                    <a:pt x="606" y="382"/>
                    <a:pt x="608" y="382"/>
                  </a:cubicBezTo>
                  <a:cubicBezTo>
                    <a:pt x="609" y="379"/>
                    <a:pt x="610" y="376"/>
                    <a:pt x="610" y="376"/>
                  </a:cubicBezTo>
                  <a:cubicBezTo>
                    <a:pt x="611" y="365"/>
                    <a:pt x="610" y="354"/>
                    <a:pt x="610" y="342"/>
                  </a:cubicBezTo>
                  <a:cubicBezTo>
                    <a:pt x="609" y="343"/>
                    <a:pt x="609" y="343"/>
                    <a:pt x="609" y="343"/>
                  </a:cubicBezTo>
                  <a:cubicBezTo>
                    <a:pt x="608" y="342"/>
                    <a:pt x="609" y="340"/>
                    <a:pt x="608" y="339"/>
                  </a:cubicBezTo>
                  <a:cubicBezTo>
                    <a:pt x="607" y="339"/>
                    <a:pt x="607" y="339"/>
                    <a:pt x="607" y="338"/>
                  </a:cubicBezTo>
                  <a:cubicBezTo>
                    <a:pt x="607" y="335"/>
                    <a:pt x="606" y="333"/>
                    <a:pt x="606" y="331"/>
                  </a:cubicBezTo>
                  <a:cubicBezTo>
                    <a:pt x="606" y="330"/>
                    <a:pt x="606" y="330"/>
                    <a:pt x="605" y="329"/>
                  </a:cubicBezTo>
                  <a:cubicBezTo>
                    <a:pt x="602" y="331"/>
                    <a:pt x="602" y="331"/>
                    <a:pt x="601" y="340"/>
                  </a:cubicBezTo>
                  <a:cubicBezTo>
                    <a:pt x="600" y="340"/>
                    <a:pt x="599" y="340"/>
                    <a:pt x="597" y="340"/>
                  </a:cubicBezTo>
                  <a:cubicBezTo>
                    <a:pt x="596" y="340"/>
                    <a:pt x="596" y="340"/>
                    <a:pt x="596" y="340"/>
                  </a:cubicBezTo>
                  <a:cubicBezTo>
                    <a:pt x="595" y="340"/>
                    <a:pt x="594" y="339"/>
                    <a:pt x="593" y="339"/>
                  </a:cubicBezTo>
                  <a:cubicBezTo>
                    <a:pt x="592" y="339"/>
                    <a:pt x="592" y="339"/>
                    <a:pt x="592" y="339"/>
                  </a:cubicBezTo>
                  <a:cubicBezTo>
                    <a:pt x="589" y="341"/>
                    <a:pt x="589" y="341"/>
                    <a:pt x="588" y="343"/>
                  </a:cubicBezTo>
                  <a:cubicBezTo>
                    <a:pt x="588" y="343"/>
                    <a:pt x="584" y="342"/>
                    <a:pt x="584" y="337"/>
                  </a:cubicBezTo>
                  <a:cubicBezTo>
                    <a:pt x="584" y="337"/>
                    <a:pt x="584" y="336"/>
                    <a:pt x="585" y="336"/>
                  </a:cubicBezTo>
                  <a:cubicBezTo>
                    <a:pt x="586" y="335"/>
                    <a:pt x="586" y="335"/>
                    <a:pt x="587" y="335"/>
                  </a:cubicBezTo>
                  <a:cubicBezTo>
                    <a:pt x="587" y="335"/>
                    <a:pt x="588" y="335"/>
                    <a:pt x="588" y="335"/>
                  </a:cubicBezTo>
                  <a:cubicBezTo>
                    <a:pt x="594" y="338"/>
                    <a:pt x="594" y="334"/>
                    <a:pt x="594" y="334"/>
                  </a:cubicBezTo>
                  <a:cubicBezTo>
                    <a:pt x="593" y="334"/>
                    <a:pt x="593" y="334"/>
                    <a:pt x="593" y="334"/>
                  </a:cubicBezTo>
                  <a:cubicBezTo>
                    <a:pt x="592" y="333"/>
                    <a:pt x="592" y="333"/>
                    <a:pt x="591" y="333"/>
                  </a:cubicBezTo>
                  <a:cubicBezTo>
                    <a:pt x="591" y="333"/>
                    <a:pt x="590" y="333"/>
                    <a:pt x="590" y="334"/>
                  </a:cubicBezTo>
                  <a:cubicBezTo>
                    <a:pt x="589" y="334"/>
                    <a:pt x="589" y="334"/>
                    <a:pt x="588" y="334"/>
                  </a:cubicBezTo>
                  <a:cubicBezTo>
                    <a:pt x="585" y="333"/>
                    <a:pt x="582" y="333"/>
                    <a:pt x="580" y="332"/>
                  </a:cubicBezTo>
                  <a:cubicBezTo>
                    <a:pt x="579" y="332"/>
                    <a:pt x="578" y="332"/>
                    <a:pt x="578" y="332"/>
                  </a:cubicBezTo>
                  <a:cubicBezTo>
                    <a:pt x="578" y="330"/>
                    <a:pt x="578" y="327"/>
                    <a:pt x="577" y="325"/>
                  </a:cubicBezTo>
                  <a:cubicBezTo>
                    <a:pt x="576" y="324"/>
                    <a:pt x="576" y="324"/>
                    <a:pt x="570" y="321"/>
                  </a:cubicBezTo>
                  <a:cubicBezTo>
                    <a:pt x="568" y="316"/>
                    <a:pt x="565" y="311"/>
                    <a:pt x="565" y="305"/>
                  </a:cubicBezTo>
                  <a:cubicBezTo>
                    <a:pt x="566" y="301"/>
                    <a:pt x="571" y="303"/>
                    <a:pt x="572" y="303"/>
                  </a:cubicBezTo>
                  <a:cubicBezTo>
                    <a:pt x="572" y="304"/>
                    <a:pt x="572" y="304"/>
                    <a:pt x="576" y="308"/>
                  </a:cubicBezTo>
                  <a:cubicBezTo>
                    <a:pt x="578" y="310"/>
                    <a:pt x="578" y="310"/>
                    <a:pt x="580" y="314"/>
                  </a:cubicBezTo>
                  <a:cubicBezTo>
                    <a:pt x="581" y="317"/>
                    <a:pt x="584" y="317"/>
                    <a:pt x="586" y="319"/>
                  </a:cubicBezTo>
                  <a:cubicBezTo>
                    <a:pt x="589" y="323"/>
                    <a:pt x="590" y="323"/>
                    <a:pt x="598" y="324"/>
                  </a:cubicBezTo>
                  <a:cubicBezTo>
                    <a:pt x="599" y="324"/>
                    <a:pt x="599" y="324"/>
                    <a:pt x="599" y="324"/>
                  </a:cubicBezTo>
                  <a:cubicBezTo>
                    <a:pt x="599" y="324"/>
                    <a:pt x="600" y="324"/>
                    <a:pt x="600" y="324"/>
                  </a:cubicBezTo>
                  <a:cubicBezTo>
                    <a:pt x="601" y="324"/>
                    <a:pt x="602" y="324"/>
                    <a:pt x="604" y="323"/>
                  </a:cubicBezTo>
                  <a:cubicBezTo>
                    <a:pt x="604" y="323"/>
                    <a:pt x="605" y="323"/>
                    <a:pt x="605" y="323"/>
                  </a:cubicBezTo>
                  <a:cubicBezTo>
                    <a:pt x="607" y="323"/>
                    <a:pt x="607" y="323"/>
                    <a:pt x="609" y="325"/>
                  </a:cubicBezTo>
                  <a:cubicBezTo>
                    <a:pt x="609" y="325"/>
                    <a:pt x="609" y="325"/>
                    <a:pt x="609" y="325"/>
                  </a:cubicBezTo>
                  <a:moveTo>
                    <a:pt x="680" y="160"/>
                  </a:moveTo>
                  <a:cubicBezTo>
                    <a:pt x="671" y="147"/>
                    <a:pt x="657" y="130"/>
                    <a:pt x="646" y="118"/>
                  </a:cubicBezTo>
                  <a:cubicBezTo>
                    <a:pt x="649" y="120"/>
                    <a:pt x="614" y="121"/>
                    <a:pt x="550" y="121"/>
                  </a:cubicBezTo>
                  <a:cubicBezTo>
                    <a:pt x="577" y="168"/>
                    <a:pt x="596" y="225"/>
                    <a:pt x="605" y="288"/>
                  </a:cubicBezTo>
                  <a:cubicBezTo>
                    <a:pt x="690" y="289"/>
                    <a:pt x="736" y="287"/>
                    <a:pt x="736" y="284"/>
                  </a:cubicBezTo>
                  <a:cubicBezTo>
                    <a:pt x="730" y="264"/>
                    <a:pt x="730" y="264"/>
                    <a:pt x="730" y="264"/>
                  </a:cubicBezTo>
                  <a:cubicBezTo>
                    <a:pt x="718" y="228"/>
                    <a:pt x="718" y="227"/>
                    <a:pt x="709" y="210"/>
                  </a:cubicBezTo>
                  <a:cubicBezTo>
                    <a:pt x="693" y="178"/>
                    <a:pt x="690" y="173"/>
                    <a:pt x="680" y="160"/>
                  </a:cubicBezTo>
                  <a:moveTo>
                    <a:pt x="415" y="119"/>
                  </a:moveTo>
                  <a:cubicBezTo>
                    <a:pt x="416" y="119"/>
                    <a:pt x="418" y="119"/>
                    <a:pt x="420" y="119"/>
                  </a:cubicBezTo>
                  <a:cubicBezTo>
                    <a:pt x="419" y="119"/>
                    <a:pt x="419" y="119"/>
                    <a:pt x="419" y="119"/>
                  </a:cubicBezTo>
                  <a:cubicBezTo>
                    <a:pt x="418" y="119"/>
                    <a:pt x="418" y="119"/>
                    <a:pt x="418" y="119"/>
                  </a:cubicBezTo>
                  <a:cubicBezTo>
                    <a:pt x="418" y="119"/>
                    <a:pt x="418" y="119"/>
                    <a:pt x="418" y="119"/>
                  </a:cubicBezTo>
                  <a:cubicBezTo>
                    <a:pt x="418" y="119"/>
                    <a:pt x="418" y="119"/>
                    <a:pt x="417" y="118"/>
                  </a:cubicBezTo>
                  <a:cubicBezTo>
                    <a:pt x="417" y="117"/>
                    <a:pt x="417" y="117"/>
                    <a:pt x="417" y="117"/>
                  </a:cubicBezTo>
                  <a:cubicBezTo>
                    <a:pt x="417" y="117"/>
                    <a:pt x="417" y="117"/>
                    <a:pt x="417" y="117"/>
                  </a:cubicBezTo>
                  <a:cubicBezTo>
                    <a:pt x="416" y="117"/>
                    <a:pt x="416" y="117"/>
                    <a:pt x="415" y="117"/>
                  </a:cubicBezTo>
                  <a:cubicBezTo>
                    <a:pt x="415" y="117"/>
                    <a:pt x="415" y="117"/>
                    <a:pt x="415" y="117"/>
                  </a:cubicBezTo>
                  <a:cubicBezTo>
                    <a:pt x="414" y="118"/>
                    <a:pt x="414" y="118"/>
                    <a:pt x="414" y="118"/>
                  </a:cubicBezTo>
                  <a:cubicBezTo>
                    <a:pt x="414" y="118"/>
                    <a:pt x="414" y="118"/>
                    <a:pt x="414" y="118"/>
                  </a:cubicBezTo>
                  <a:cubicBezTo>
                    <a:pt x="415" y="119"/>
                    <a:pt x="415" y="119"/>
                    <a:pt x="415" y="119"/>
                  </a:cubicBezTo>
                  <a:moveTo>
                    <a:pt x="416" y="52"/>
                  </a:moveTo>
                  <a:cubicBezTo>
                    <a:pt x="416" y="51"/>
                    <a:pt x="416" y="50"/>
                    <a:pt x="415" y="50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15" y="50"/>
                    <a:pt x="415" y="50"/>
                    <a:pt x="415" y="50"/>
                  </a:cubicBezTo>
                  <a:cubicBezTo>
                    <a:pt x="414" y="50"/>
                    <a:pt x="414" y="50"/>
                    <a:pt x="413" y="50"/>
                  </a:cubicBezTo>
                  <a:cubicBezTo>
                    <a:pt x="414" y="50"/>
                    <a:pt x="414" y="50"/>
                    <a:pt x="414" y="50"/>
                  </a:cubicBezTo>
                  <a:cubicBezTo>
                    <a:pt x="414" y="51"/>
                    <a:pt x="414" y="51"/>
                    <a:pt x="414" y="51"/>
                  </a:cubicBezTo>
                  <a:cubicBezTo>
                    <a:pt x="414" y="51"/>
                    <a:pt x="414" y="52"/>
                    <a:pt x="414" y="52"/>
                  </a:cubicBezTo>
                  <a:cubicBezTo>
                    <a:pt x="415" y="52"/>
                    <a:pt x="415" y="52"/>
                    <a:pt x="416" y="52"/>
                  </a:cubicBezTo>
                  <a:moveTo>
                    <a:pt x="550" y="121"/>
                  </a:moveTo>
                  <a:cubicBezTo>
                    <a:pt x="537" y="99"/>
                    <a:pt x="522" y="79"/>
                    <a:pt x="507" y="62"/>
                  </a:cubicBezTo>
                  <a:cubicBezTo>
                    <a:pt x="507" y="63"/>
                    <a:pt x="507" y="63"/>
                    <a:pt x="507" y="63"/>
                  </a:cubicBezTo>
                  <a:cubicBezTo>
                    <a:pt x="506" y="64"/>
                    <a:pt x="506" y="64"/>
                    <a:pt x="506" y="64"/>
                  </a:cubicBezTo>
                  <a:cubicBezTo>
                    <a:pt x="505" y="63"/>
                    <a:pt x="504" y="63"/>
                    <a:pt x="504" y="63"/>
                  </a:cubicBezTo>
                  <a:cubicBezTo>
                    <a:pt x="504" y="63"/>
                    <a:pt x="504" y="63"/>
                    <a:pt x="503" y="63"/>
                  </a:cubicBezTo>
                  <a:cubicBezTo>
                    <a:pt x="503" y="64"/>
                    <a:pt x="504" y="65"/>
                    <a:pt x="504" y="65"/>
                  </a:cubicBezTo>
                  <a:cubicBezTo>
                    <a:pt x="504" y="65"/>
                    <a:pt x="503" y="65"/>
                    <a:pt x="503" y="65"/>
                  </a:cubicBezTo>
                  <a:cubicBezTo>
                    <a:pt x="501" y="64"/>
                    <a:pt x="501" y="64"/>
                    <a:pt x="498" y="61"/>
                  </a:cubicBezTo>
                  <a:cubicBezTo>
                    <a:pt x="497" y="62"/>
                    <a:pt x="497" y="62"/>
                    <a:pt x="497" y="62"/>
                  </a:cubicBezTo>
                  <a:cubicBezTo>
                    <a:pt x="497" y="62"/>
                    <a:pt x="497" y="62"/>
                    <a:pt x="496" y="62"/>
                  </a:cubicBezTo>
                  <a:cubicBezTo>
                    <a:pt x="496" y="63"/>
                    <a:pt x="496" y="63"/>
                    <a:pt x="496" y="63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4" y="63"/>
                    <a:pt x="494" y="63"/>
                    <a:pt x="494" y="63"/>
                  </a:cubicBezTo>
                  <a:cubicBezTo>
                    <a:pt x="494" y="64"/>
                    <a:pt x="493" y="64"/>
                    <a:pt x="493" y="64"/>
                  </a:cubicBezTo>
                  <a:cubicBezTo>
                    <a:pt x="492" y="65"/>
                    <a:pt x="492" y="65"/>
                    <a:pt x="492" y="65"/>
                  </a:cubicBezTo>
                  <a:cubicBezTo>
                    <a:pt x="490" y="65"/>
                    <a:pt x="490" y="65"/>
                    <a:pt x="490" y="67"/>
                  </a:cubicBezTo>
                  <a:cubicBezTo>
                    <a:pt x="489" y="67"/>
                    <a:pt x="489" y="67"/>
                    <a:pt x="488" y="67"/>
                  </a:cubicBezTo>
                  <a:cubicBezTo>
                    <a:pt x="487" y="68"/>
                    <a:pt x="487" y="68"/>
                    <a:pt x="487" y="68"/>
                  </a:cubicBezTo>
                  <a:cubicBezTo>
                    <a:pt x="490" y="70"/>
                    <a:pt x="490" y="70"/>
                    <a:pt x="490" y="70"/>
                  </a:cubicBezTo>
                  <a:cubicBezTo>
                    <a:pt x="489" y="72"/>
                    <a:pt x="489" y="72"/>
                    <a:pt x="486" y="73"/>
                  </a:cubicBezTo>
                  <a:cubicBezTo>
                    <a:pt x="486" y="73"/>
                    <a:pt x="486" y="73"/>
                    <a:pt x="486" y="73"/>
                  </a:cubicBezTo>
                  <a:cubicBezTo>
                    <a:pt x="480" y="69"/>
                    <a:pt x="480" y="69"/>
                    <a:pt x="480" y="68"/>
                  </a:cubicBezTo>
                  <a:cubicBezTo>
                    <a:pt x="481" y="68"/>
                    <a:pt x="482" y="68"/>
                    <a:pt x="483" y="68"/>
                  </a:cubicBezTo>
                  <a:cubicBezTo>
                    <a:pt x="483" y="67"/>
                    <a:pt x="482" y="66"/>
                    <a:pt x="482" y="65"/>
                  </a:cubicBezTo>
                  <a:cubicBezTo>
                    <a:pt x="481" y="65"/>
                    <a:pt x="481" y="65"/>
                    <a:pt x="480" y="65"/>
                  </a:cubicBezTo>
                  <a:cubicBezTo>
                    <a:pt x="479" y="64"/>
                    <a:pt x="479" y="64"/>
                    <a:pt x="477" y="63"/>
                  </a:cubicBezTo>
                  <a:cubicBezTo>
                    <a:pt x="477" y="63"/>
                    <a:pt x="477" y="63"/>
                    <a:pt x="476" y="63"/>
                  </a:cubicBezTo>
                  <a:cubicBezTo>
                    <a:pt x="476" y="63"/>
                    <a:pt x="476" y="63"/>
                    <a:pt x="476" y="63"/>
                  </a:cubicBezTo>
                  <a:cubicBezTo>
                    <a:pt x="475" y="62"/>
                    <a:pt x="475" y="62"/>
                    <a:pt x="473" y="62"/>
                  </a:cubicBezTo>
                  <a:cubicBezTo>
                    <a:pt x="472" y="62"/>
                    <a:pt x="472" y="62"/>
                    <a:pt x="472" y="62"/>
                  </a:cubicBezTo>
                  <a:cubicBezTo>
                    <a:pt x="471" y="63"/>
                    <a:pt x="471" y="63"/>
                    <a:pt x="472" y="63"/>
                  </a:cubicBezTo>
                  <a:cubicBezTo>
                    <a:pt x="472" y="64"/>
                    <a:pt x="472" y="64"/>
                    <a:pt x="473" y="64"/>
                  </a:cubicBezTo>
                  <a:cubicBezTo>
                    <a:pt x="475" y="65"/>
                    <a:pt x="476" y="67"/>
                    <a:pt x="476" y="68"/>
                  </a:cubicBezTo>
                  <a:cubicBezTo>
                    <a:pt x="476" y="69"/>
                    <a:pt x="476" y="70"/>
                    <a:pt x="478" y="71"/>
                  </a:cubicBezTo>
                  <a:cubicBezTo>
                    <a:pt x="479" y="71"/>
                    <a:pt x="479" y="71"/>
                    <a:pt x="481" y="73"/>
                  </a:cubicBezTo>
                  <a:cubicBezTo>
                    <a:pt x="481" y="73"/>
                    <a:pt x="481" y="73"/>
                    <a:pt x="481" y="73"/>
                  </a:cubicBezTo>
                  <a:cubicBezTo>
                    <a:pt x="481" y="75"/>
                    <a:pt x="482" y="76"/>
                    <a:pt x="483" y="77"/>
                  </a:cubicBezTo>
                  <a:cubicBezTo>
                    <a:pt x="480" y="77"/>
                    <a:pt x="480" y="77"/>
                    <a:pt x="480" y="76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79" y="75"/>
                    <a:pt x="479" y="75"/>
                    <a:pt x="474" y="75"/>
                  </a:cubicBezTo>
                  <a:cubicBezTo>
                    <a:pt x="474" y="76"/>
                    <a:pt x="474" y="77"/>
                    <a:pt x="474" y="77"/>
                  </a:cubicBezTo>
                  <a:cubicBezTo>
                    <a:pt x="471" y="78"/>
                    <a:pt x="471" y="78"/>
                    <a:pt x="471" y="80"/>
                  </a:cubicBezTo>
                  <a:cubicBezTo>
                    <a:pt x="470" y="80"/>
                    <a:pt x="470" y="80"/>
                    <a:pt x="470" y="80"/>
                  </a:cubicBezTo>
                  <a:cubicBezTo>
                    <a:pt x="470" y="80"/>
                    <a:pt x="470" y="80"/>
                    <a:pt x="470" y="80"/>
                  </a:cubicBezTo>
                  <a:cubicBezTo>
                    <a:pt x="471" y="82"/>
                    <a:pt x="474" y="83"/>
                    <a:pt x="475" y="85"/>
                  </a:cubicBezTo>
                  <a:cubicBezTo>
                    <a:pt x="474" y="85"/>
                    <a:pt x="474" y="85"/>
                    <a:pt x="474" y="85"/>
                  </a:cubicBezTo>
                  <a:cubicBezTo>
                    <a:pt x="471" y="85"/>
                    <a:pt x="471" y="85"/>
                    <a:pt x="470" y="85"/>
                  </a:cubicBezTo>
                  <a:cubicBezTo>
                    <a:pt x="470" y="85"/>
                    <a:pt x="470" y="85"/>
                    <a:pt x="469" y="85"/>
                  </a:cubicBezTo>
                  <a:cubicBezTo>
                    <a:pt x="464" y="84"/>
                    <a:pt x="462" y="82"/>
                    <a:pt x="462" y="81"/>
                  </a:cubicBezTo>
                  <a:cubicBezTo>
                    <a:pt x="461" y="82"/>
                    <a:pt x="461" y="82"/>
                    <a:pt x="460" y="83"/>
                  </a:cubicBezTo>
                  <a:cubicBezTo>
                    <a:pt x="460" y="84"/>
                    <a:pt x="460" y="85"/>
                    <a:pt x="463" y="85"/>
                  </a:cubicBezTo>
                  <a:cubicBezTo>
                    <a:pt x="463" y="86"/>
                    <a:pt x="463" y="86"/>
                    <a:pt x="463" y="86"/>
                  </a:cubicBezTo>
                  <a:cubicBezTo>
                    <a:pt x="464" y="87"/>
                    <a:pt x="464" y="87"/>
                    <a:pt x="464" y="87"/>
                  </a:cubicBezTo>
                  <a:cubicBezTo>
                    <a:pt x="466" y="87"/>
                    <a:pt x="467" y="87"/>
                    <a:pt x="468" y="88"/>
                  </a:cubicBezTo>
                  <a:cubicBezTo>
                    <a:pt x="468" y="89"/>
                    <a:pt x="468" y="89"/>
                    <a:pt x="468" y="89"/>
                  </a:cubicBezTo>
                  <a:cubicBezTo>
                    <a:pt x="467" y="89"/>
                    <a:pt x="466" y="89"/>
                    <a:pt x="465" y="89"/>
                  </a:cubicBezTo>
                  <a:cubicBezTo>
                    <a:pt x="464" y="90"/>
                    <a:pt x="464" y="90"/>
                    <a:pt x="464" y="90"/>
                  </a:cubicBezTo>
                  <a:cubicBezTo>
                    <a:pt x="455" y="83"/>
                    <a:pt x="455" y="83"/>
                    <a:pt x="455" y="83"/>
                  </a:cubicBezTo>
                  <a:cubicBezTo>
                    <a:pt x="454" y="83"/>
                    <a:pt x="453" y="83"/>
                    <a:pt x="453" y="83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0" y="75"/>
                    <a:pt x="443" y="75"/>
                    <a:pt x="441" y="70"/>
                  </a:cubicBezTo>
                  <a:cubicBezTo>
                    <a:pt x="443" y="71"/>
                    <a:pt x="452" y="74"/>
                    <a:pt x="452" y="74"/>
                  </a:cubicBezTo>
                  <a:cubicBezTo>
                    <a:pt x="454" y="74"/>
                    <a:pt x="455" y="75"/>
                    <a:pt x="457" y="75"/>
                  </a:cubicBezTo>
                  <a:cubicBezTo>
                    <a:pt x="459" y="75"/>
                    <a:pt x="460" y="76"/>
                    <a:pt x="462" y="76"/>
                  </a:cubicBezTo>
                  <a:cubicBezTo>
                    <a:pt x="463" y="76"/>
                    <a:pt x="463" y="76"/>
                    <a:pt x="464" y="76"/>
                  </a:cubicBezTo>
                  <a:cubicBezTo>
                    <a:pt x="464" y="76"/>
                    <a:pt x="464" y="76"/>
                    <a:pt x="464" y="76"/>
                  </a:cubicBezTo>
                  <a:cubicBezTo>
                    <a:pt x="477" y="72"/>
                    <a:pt x="464" y="66"/>
                    <a:pt x="464" y="66"/>
                  </a:cubicBezTo>
                  <a:cubicBezTo>
                    <a:pt x="454" y="62"/>
                    <a:pt x="454" y="62"/>
                    <a:pt x="454" y="62"/>
                  </a:cubicBezTo>
                  <a:cubicBezTo>
                    <a:pt x="453" y="61"/>
                    <a:pt x="452" y="61"/>
                    <a:pt x="451" y="61"/>
                  </a:cubicBezTo>
                  <a:cubicBezTo>
                    <a:pt x="450" y="60"/>
                    <a:pt x="450" y="60"/>
                    <a:pt x="447" y="60"/>
                  </a:cubicBezTo>
                  <a:cubicBezTo>
                    <a:pt x="446" y="60"/>
                    <a:pt x="446" y="60"/>
                    <a:pt x="446" y="60"/>
                  </a:cubicBezTo>
                  <a:cubicBezTo>
                    <a:pt x="445" y="60"/>
                    <a:pt x="444" y="59"/>
                    <a:pt x="443" y="58"/>
                  </a:cubicBezTo>
                  <a:cubicBezTo>
                    <a:pt x="442" y="58"/>
                    <a:pt x="441" y="58"/>
                    <a:pt x="441" y="58"/>
                  </a:cubicBezTo>
                  <a:cubicBezTo>
                    <a:pt x="441" y="59"/>
                    <a:pt x="441" y="59"/>
                    <a:pt x="441" y="59"/>
                  </a:cubicBezTo>
                  <a:cubicBezTo>
                    <a:pt x="440" y="60"/>
                    <a:pt x="440" y="60"/>
                    <a:pt x="440" y="60"/>
                  </a:cubicBezTo>
                  <a:cubicBezTo>
                    <a:pt x="439" y="59"/>
                    <a:pt x="439" y="59"/>
                    <a:pt x="439" y="59"/>
                  </a:cubicBezTo>
                  <a:cubicBezTo>
                    <a:pt x="439" y="59"/>
                    <a:pt x="439" y="58"/>
                    <a:pt x="439" y="58"/>
                  </a:cubicBezTo>
                  <a:cubicBezTo>
                    <a:pt x="439" y="57"/>
                    <a:pt x="439" y="57"/>
                    <a:pt x="439" y="57"/>
                  </a:cubicBezTo>
                  <a:cubicBezTo>
                    <a:pt x="438" y="57"/>
                    <a:pt x="437" y="57"/>
                    <a:pt x="436" y="55"/>
                  </a:cubicBezTo>
                  <a:cubicBezTo>
                    <a:pt x="436" y="55"/>
                    <a:pt x="435" y="55"/>
                    <a:pt x="435" y="55"/>
                  </a:cubicBezTo>
                  <a:cubicBezTo>
                    <a:pt x="434" y="56"/>
                    <a:pt x="434" y="56"/>
                    <a:pt x="434" y="56"/>
                  </a:cubicBezTo>
                  <a:cubicBezTo>
                    <a:pt x="432" y="56"/>
                    <a:pt x="431" y="55"/>
                    <a:pt x="429" y="54"/>
                  </a:cubicBezTo>
                  <a:cubicBezTo>
                    <a:pt x="428" y="54"/>
                    <a:pt x="428" y="54"/>
                    <a:pt x="428" y="54"/>
                  </a:cubicBezTo>
                  <a:cubicBezTo>
                    <a:pt x="428" y="54"/>
                    <a:pt x="429" y="54"/>
                    <a:pt x="429" y="54"/>
                  </a:cubicBezTo>
                  <a:cubicBezTo>
                    <a:pt x="429" y="53"/>
                    <a:pt x="429" y="53"/>
                    <a:pt x="430" y="52"/>
                  </a:cubicBezTo>
                  <a:cubicBezTo>
                    <a:pt x="429" y="52"/>
                    <a:pt x="427" y="50"/>
                    <a:pt x="423" y="50"/>
                  </a:cubicBezTo>
                  <a:cubicBezTo>
                    <a:pt x="423" y="50"/>
                    <a:pt x="423" y="51"/>
                    <a:pt x="423" y="51"/>
                  </a:cubicBezTo>
                  <a:cubicBezTo>
                    <a:pt x="423" y="51"/>
                    <a:pt x="423" y="51"/>
                    <a:pt x="422" y="51"/>
                  </a:cubicBezTo>
                  <a:cubicBezTo>
                    <a:pt x="422" y="51"/>
                    <a:pt x="421" y="51"/>
                    <a:pt x="421" y="50"/>
                  </a:cubicBezTo>
                  <a:cubicBezTo>
                    <a:pt x="422" y="49"/>
                    <a:pt x="422" y="49"/>
                    <a:pt x="422" y="49"/>
                  </a:cubicBezTo>
                  <a:cubicBezTo>
                    <a:pt x="422" y="49"/>
                    <a:pt x="422" y="49"/>
                    <a:pt x="422" y="49"/>
                  </a:cubicBezTo>
                  <a:cubicBezTo>
                    <a:pt x="418" y="48"/>
                    <a:pt x="418" y="48"/>
                    <a:pt x="418" y="48"/>
                  </a:cubicBezTo>
                  <a:cubicBezTo>
                    <a:pt x="418" y="49"/>
                    <a:pt x="418" y="50"/>
                    <a:pt x="418" y="50"/>
                  </a:cubicBezTo>
                  <a:cubicBezTo>
                    <a:pt x="418" y="51"/>
                    <a:pt x="418" y="51"/>
                    <a:pt x="418" y="52"/>
                  </a:cubicBezTo>
                  <a:cubicBezTo>
                    <a:pt x="418" y="52"/>
                    <a:pt x="418" y="52"/>
                    <a:pt x="418" y="52"/>
                  </a:cubicBezTo>
                  <a:cubicBezTo>
                    <a:pt x="418" y="50"/>
                    <a:pt x="418" y="50"/>
                    <a:pt x="417" y="49"/>
                  </a:cubicBezTo>
                  <a:cubicBezTo>
                    <a:pt x="416" y="49"/>
                    <a:pt x="416" y="49"/>
                    <a:pt x="415" y="49"/>
                  </a:cubicBezTo>
                  <a:cubicBezTo>
                    <a:pt x="415" y="48"/>
                    <a:pt x="415" y="48"/>
                    <a:pt x="415" y="48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4" y="48"/>
                    <a:pt x="414" y="48"/>
                    <a:pt x="414" y="48"/>
                  </a:cubicBezTo>
                  <a:cubicBezTo>
                    <a:pt x="413" y="48"/>
                    <a:pt x="412" y="49"/>
                    <a:pt x="411" y="49"/>
                  </a:cubicBezTo>
                  <a:cubicBezTo>
                    <a:pt x="411" y="50"/>
                    <a:pt x="411" y="50"/>
                    <a:pt x="410" y="51"/>
                  </a:cubicBezTo>
                  <a:cubicBezTo>
                    <a:pt x="410" y="51"/>
                    <a:pt x="410" y="51"/>
                    <a:pt x="410" y="51"/>
                  </a:cubicBezTo>
                  <a:cubicBezTo>
                    <a:pt x="409" y="50"/>
                    <a:pt x="409" y="50"/>
                    <a:pt x="409" y="50"/>
                  </a:cubicBezTo>
                  <a:cubicBezTo>
                    <a:pt x="409" y="50"/>
                    <a:pt x="409" y="50"/>
                    <a:pt x="409" y="49"/>
                  </a:cubicBezTo>
                  <a:cubicBezTo>
                    <a:pt x="409" y="49"/>
                    <a:pt x="408" y="49"/>
                    <a:pt x="407" y="49"/>
                  </a:cubicBezTo>
                  <a:cubicBezTo>
                    <a:pt x="406" y="49"/>
                    <a:pt x="405" y="49"/>
                    <a:pt x="404" y="50"/>
                  </a:cubicBezTo>
                  <a:cubicBezTo>
                    <a:pt x="405" y="52"/>
                    <a:pt x="405" y="52"/>
                    <a:pt x="407" y="52"/>
                  </a:cubicBezTo>
                  <a:cubicBezTo>
                    <a:pt x="408" y="53"/>
                    <a:pt x="408" y="53"/>
                    <a:pt x="408" y="54"/>
                  </a:cubicBezTo>
                  <a:cubicBezTo>
                    <a:pt x="408" y="54"/>
                    <a:pt x="407" y="54"/>
                    <a:pt x="407" y="54"/>
                  </a:cubicBezTo>
                  <a:cubicBezTo>
                    <a:pt x="406" y="53"/>
                    <a:pt x="406" y="53"/>
                    <a:pt x="404" y="53"/>
                  </a:cubicBezTo>
                  <a:cubicBezTo>
                    <a:pt x="402" y="53"/>
                    <a:pt x="402" y="53"/>
                    <a:pt x="402" y="53"/>
                  </a:cubicBezTo>
                  <a:cubicBezTo>
                    <a:pt x="402" y="55"/>
                    <a:pt x="402" y="55"/>
                    <a:pt x="402" y="56"/>
                  </a:cubicBezTo>
                  <a:cubicBezTo>
                    <a:pt x="401" y="55"/>
                    <a:pt x="401" y="54"/>
                    <a:pt x="401" y="54"/>
                  </a:cubicBezTo>
                  <a:cubicBezTo>
                    <a:pt x="399" y="54"/>
                    <a:pt x="398" y="52"/>
                    <a:pt x="396" y="52"/>
                  </a:cubicBezTo>
                  <a:cubicBezTo>
                    <a:pt x="396" y="52"/>
                    <a:pt x="396" y="53"/>
                    <a:pt x="396" y="53"/>
                  </a:cubicBezTo>
                  <a:cubicBezTo>
                    <a:pt x="397" y="56"/>
                    <a:pt x="395" y="57"/>
                    <a:pt x="394" y="57"/>
                  </a:cubicBezTo>
                  <a:cubicBezTo>
                    <a:pt x="394" y="57"/>
                    <a:pt x="393" y="56"/>
                    <a:pt x="393" y="55"/>
                  </a:cubicBezTo>
                  <a:cubicBezTo>
                    <a:pt x="393" y="56"/>
                    <a:pt x="393" y="56"/>
                    <a:pt x="393" y="56"/>
                  </a:cubicBezTo>
                  <a:cubicBezTo>
                    <a:pt x="392" y="56"/>
                    <a:pt x="392" y="56"/>
                    <a:pt x="391" y="56"/>
                  </a:cubicBezTo>
                  <a:cubicBezTo>
                    <a:pt x="391" y="57"/>
                    <a:pt x="391" y="57"/>
                    <a:pt x="391" y="57"/>
                  </a:cubicBezTo>
                  <a:cubicBezTo>
                    <a:pt x="391" y="58"/>
                    <a:pt x="392" y="58"/>
                    <a:pt x="392" y="59"/>
                  </a:cubicBezTo>
                  <a:cubicBezTo>
                    <a:pt x="392" y="59"/>
                    <a:pt x="392" y="60"/>
                    <a:pt x="39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1" y="60"/>
                    <a:pt x="391" y="60"/>
                    <a:pt x="388" y="59"/>
                  </a:cubicBezTo>
                  <a:cubicBezTo>
                    <a:pt x="389" y="59"/>
                    <a:pt x="389" y="58"/>
                    <a:pt x="389" y="57"/>
                  </a:cubicBezTo>
                  <a:cubicBezTo>
                    <a:pt x="388" y="57"/>
                    <a:pt x="388" y="57"/>
                    <a:pt x="388" y="57"/>
                  </a:cubicBezTo>
                  <a:cubicBezTo>
                    <a:pt x="388" y="58"/>
                    <a:pt x="388" y="58"/>
                    <a:pt x="388" y="59"/>
                  </a:cubicBezTo>
                  <a:cubicBezTo>
                    <a:pt x="385" y="59"/>
                    <a:pt x="385" y="59"/>
                    <a:pt x="384" y="59"/>
                  </a:cubicBezTo>
                  <a:cubicBezTo>
                    <a:pt x="385" y="60"/>
                    <a:pt x="385" y="60"/>
                    <a:pt x="385" y="60"/>
                  </a:cubicBezTo>
                  <a:cubicBezTo>
                    <a:pt x="384" y="61"/>
                    <a:pt x="384" y="61"/>
                    <a:pt x="384" y="61"/>
                  </a:cubicBezTo>
                  <a:cubicBezTo>
                    <a:pt x="382" y="61"/>
                    <a:pt x="382" y="61"/>
                    <a:pt x="381" y="62"/>
                  </a:cubicBezTo>
                  <a:cubicBezTo>
                    <a:pt x="380" y="62"/>
                    <a:pt x="380" y="62"/>
                    <a:pt x="380" y="62"/>
                  </a:cubicBezTo>
                  <a:cubicBezTo>
                    <a:pt x="380" y="64"/>
                    <a:pt x="380" y="64"/>
                    <a:pt x="380" y="64"/>
                  </a:cubicBezTo>
                  <a:cubicBezTo>
                    <a:pt x="379" y="64"/>
                    <a:pt x="379" y="64"/>
                    <a:pt x="379" y="64"/>
                  </a:cubicBezTo>
                  <a:cubicBezTo>
                    <a:pt x="378" y="65"/>
                    <a:pt x="378" y="65"/>
                    <a:pt x="378" y="65"/>
                  </a:cubicBezTo>
                  <a:cubicBezTo>
                    <a:pt x="379" y="65"/>
                    <a:pt x="379" y="65"/>
                    <a:pt x="379" y="65"/>
                  </a:cubicBezTo>
                  <a:cubicBezTo>
                    <a:pt x="382" y="63"/>
                    <a:pt x="382" y="63"/>
                    <a:pt x="383" y="63"/>
                  </a:cubicBezTo>
                  <a:cubicBezTo>
                    <a:pt x="386" y="61"/>
                    <a:pt x="388" y="62"/>
                    <a:pt x="390" y="62"/>
                  </a:cubicBezTo>
                  <a:cubicBezTo>
                    <a:pt x="390" y="62"/>
                    <a:pt x="390" y="63"/>
                    <a:pt x="390" y="63"/>
                  </a:cubicBezTo>
                  <a:cubicBezTo>
                    <a:pt x="389" y="63"/>
                    <a:pt x="389" y="63"/>
                    <a:pt x="386" y="64"/>
                  </a:cubicBezTo>
                  <a:cubicBezTo>
                    <a:pt x="386" y="65"/>
                    <a:pt x="385" y="66"/>
                    <a:pt x="385" y="68"/>
                  </a:cubicBezTo>
                  <a:cubicBezTo>
                    <a:pt x="384" y="68"/>
                    <a:pt x="383" y="69"/>
                    <a:pt x="383" y="69"/>
                  </a:cubicBezTo>
                  <a:cubicBezTo>
                    <a:pt x="382" y="71"/>
                    <a:pt x="379" y="72"/>
                    <a:pt x="379" y="72"/>
                  </a:cubicBezTo>
                  <a:cubicBezTo>
                    <a:pt x="378" y="74"/>
                    <a:pt x="377" y="76"/>
                    <a:pt x="377" y="78"/>
                  </a:cubicBezTo>
                  <a:cubicBezTo>
                    <a:pt x="376" y="78"/>
                    <a:pt x="376" y="78"/>
                    <a:pt x="376" y="78"/>
                  </a:cubicBezTo>
                  <a:cubicBezTo>
                    <a:pt x="376" y="78"/>
                    <a:pt x="375" y="79"/>
                    <a:pt x="371" y="81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71" y="82"/>
                    <a:pt x="371" y="82"/>
                    <a:pt x="371" y="82"/>
                  </a:cubicBezTo>
                  <a:cubicBezTo>
                    <a:pt x="372" y="82"/>
                    <a:pt x="373" y="82"/>
                    <a:pt x="373" y="82"/>
                  </a:cubicBezTo>
                  <a:cubicBezTo>
                    <a:pt x="372" y="86"/>
                    <a:pt x="367" y="86"/>
                    <a:pt x="365" y="89"/>
                  </a:cubicBezTo>
                  <a:cubicBezTo>
                    <a:pt x="364" y="89"/>
                    <a:pt x="363" y="89"/>
                    <a:pt x="363" y="88"/>
                  </a:cubicBezTo>
                  <a:cubicBezTo>
                    <a:pt x="362" y="88"/>
                    <a:pt x="361" y="88"/>
                    <a:pt x="361" y="88"/>
                  </a:cubicBezTo>
                  <a:cubicBezTo>
                    <a:pt x="361" y="90"/>
                    <a:pt x="361" y="90"/>
                    <a:pt x="361" y="90"/>
                  </a:cubicBezTo>
                  <a:cubicBezTo>
                    <a:pt x="361" y="90"/>
                    <a:pt x="361" y="91"/>
                    <a:pt x="361" y="91"/>
                  </a:cubicBezTo>
                  <a:cubicBezTo>
                    <a:pt x="360" y="91"/>
                    <a:pt x="360" y="92"/>
                    <a:pt x="359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8" y="92"/>
                    <a:pt x="358" y="92"/>
                    <a:pt x="358" y="92"/>
                  </a:cubicBezTo>
                  <a:cubicBezTo>
                    <a:pt x="356" y="92"/>
                    <a:pt x="355" y="93"/>
                    <a:pt x="353" y="94"/>
                  </a:cubicBezTo>
                  <a:cubicBezTo>
                    <a:pt x="352" y="97"/>
                    <a:pt x="349" y="97"/>
                    <a:pt x="347" y="98"/>
                  </a:cubicBezTo>
                  <a:cubicBezTo>
                    <a:pt x="347" y="99"/>
                    <a:pt x="347" y="100"/>
                    <a:pt x="347" y="100"/>
                  </a:cubicBezTo>
                  <a:cubicBezTo>
                    <a:pt x="347" y="100"/>
                    <a:pt x="347" y="100"/>
                    <a:pt x="346" y="105"/>
                  </a:cubicBezTo>
                  <a:cubicBezTo>
                    <a:pt x="345" y="105"/>
                    <a:pt x="345" y="105"/>
                    <a:pt x="345" y="105"/>
                  </a:cubicBezTo>
                  <a:cubicBezTo>
                    <a:pt x="344" y="106"/>
                    <a:pt x="344" y="107"/>
                    <a:pt x="344" y="108"/>
                  </a:cubicBezTo>
                  <a:cubicBezTo>
                    <a:pt x="345" y="108"/>
                    <a:pt x="346" y="108"/>
                    <a:pt x="346" y="108"/>
                  </a:cubicBezTo>
                  <a:cubicBezTo>
                    <a:pt x="347" y="108"/>
                    <a:pt x="347" y="108"/>
                    <a:pt x="347" y="108"/>
                  </a:cubicBezTo>
                  <a:cubicBezTo>
                    <a:pt x="348" y="108"/>
                    <a:pt x="348" y="108"/>
                    <a:pt x="348" y="108"/>
                  </a:cubicBezTo>
                  <a:cubicBezTo>
                    <a:pt x="348" y="109"/>
                    <a:pt x="347" y="110"/>
                    <a:pt x="347" y="110"/>
                  </a:cubicBezTo>
                  <a:cubicBezTo>
                    <a:pt x="346" y="112"/>
                    <a:pt x="346" y="112"/>
                    <a:pt x="345" y="112"/>
                  </a:cubicBezTo>
                  <a:cubicBezTo>
                    <a:pt x="345" y="113"/>
                    <a:pt x="345" y="113"/>
                    <a:pt x="345" y="114"/>
                  </a:cubicBezTo>
                  <a:cubicBezTo>
                    <a:pt x="346" y="114"/>
                    <a:pt x="346" y="114"/>
                    <a:pt x="348" y="114"/>
                  </a:cubicBezTo>
                  <a:cubicBezTo>
                    <a:pt x="348" y="116"/>
                    <a:pt x="348" y="116"/>
                    <a:pt x="347" y="117"/>
                  </a:cubicBezTo>
                  <a:cubicBezTo>
                    <a:pt x="352" y="117"/>
                    <a:pt x="357" y="117"/>
                    <a:pt x="362" y="117"/>
                  </a:cubicBezTo>
                  <a:cubicBezTo>
                    <a:pt x="363" y="116"/>
                    <a:pt x="363" y="116"/>
                    <a:pt x="366" y="115"/>
                  </a:cubicBezTo>
                  <a:cubicBezTo>
                    <a:pt x="366" y="114"/>
                    <a:pt x="366" y="114"/>
                    <a:pt x="366" y="113"/>
                  </a:cubicBezTo>
                  <a:cubicBezTo>
                    <a:pt x="368" y="113"/>
                    <a:pt x="368" y="115"/>
                    <a:pt x="369" y="116"/>
                  </a:cubicBezTo>
                  <a:cubicBezTo>
                    <a:pt x="369" y="116"/>
                    <a:pt x="369" y="117"/>
                    <a:pt x="369" y="117"/>
                  </a:cubicBezTo>
                  <a:cubicBezTo>
                    <a:pt x="378" y="118"/>
                    <a:pt x="387" y="118"/>
                    <a:pt x="395" y="118"/>
                  </a:cubicBezTo>
                  <a:cubicBezTo>
                    <a:pt x="396" y="118"/>
                    <a:pt x="397" y="118"/>
                    <a:pt x="398" y="117"/>
                  </a:cubicBezTo>
                  <a:cubicBezTo>
                    <a:pt x="398" y="116"/>
                    <a:pt x="399" y="115"/>
                    <a:pt x="401" y="114"/>
                  </a:cubicBezTo>
                  <a:cubicBezTo>
                    <a:pt x="401" y="113"/>
                    <a:pt x="401" y="112"/>
                    <a:pt x="401" y="112"/>
                  </a:cubicBezTo>
                  <a:cubicBezTo>
                    <a:pt x="401" y="112"/>
                    <a:pt x="400" y="111"/>
                    <a:pt x="400" y="111"/>
                  </a:cubicBezTo>
                  <a:cubicBezTo>
                    <a:pt x="399" y="111"/>
                    <a:pt x="398" y="111"/>
                    <a:pt x="396" y="111"/>
                  </a:cubicBezTo>
                  <a:cubicBezTo>
                    <a:pt x="396" y="109"/>
                    <a:pt x="396" y="109"/>
                    <a:pt x="396" y="107"/>
                  </a:cubicBezTo>
                  <a:cubicBezTo>
                    <a:pt x="395" y="107"/>
                    <a:pt x="394" y="107"/>
                    <a:pt x="394" y="107"/>
                  </a:cubicBezTo>
                  <a:cubicBezTo>
                    <a:pt x="394" y="104"/>
                    <a:pt x="394" y="101"/>
                    <a:pt x="393" y="99"/>
                  </a:cubicBezTo>
                  <a:cubicBezTo>
                    <a:pt x="394" y="99"/>
                    <a:pt x="394" y="99"/>
                    <a:pt x="397" y="94"/>
                  </a:cubicBezTo>
                  <a:cubicBezTo>
                    <a:pt x="402" y="93"/>
                    <a:pt x="405" y="88"/>
                    <a:pt x="405" y="88"/>
                  </a:cubicBezTo>
                  <a:cubicBezTo>
                    <a:pt x="406" y="87"/>
                    <a:pt x="406" y="87"/>
                    <a:pt x="408" y="87"/>
                  </a:cubicBezTo>
                  <a:cubicBezTo>
                    <a:pt x="409" y="86"/>
                    <a:pt x="409" y="86"/>
                    <a:pt x="409" y="86"/>
                  </a:cubicBezTo>
                  <a:cubicBezTo>
                    <a:pt x="408" y="83"/>
                    <a:pt x="410" y="80"/>
                    <a:pt x="410" y="77"/>
                  </a:cubicBezTo>
                  <a:cubicBezTo>
                    <a:pt x="411" y="77"/>
                    <a:pt x="411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3" y="77"/>
                    <a:pt x="413" y="77"/>
                    <a:pt x="413" y="77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4" y="77"/>
                    <a:pt x="414" y="77"/>
                    <a:pt x="414" y="77"/>
                  </a:cubicBezTo>
                  <a:cubicBezTo>
                    <a:pt x="415" y="79"/>
                    <a:pt x="415" y="79"/>
                    <a:pt x="416" y="79"/>
                  </a:cubicBezTo>
                  <a:cubicBezTo>
                    <a:pt x="417" y="78"/>
                    <a:pt x="417" y="78"/>
                    <a:pt x="417" y="78"/>
                  </a:cubicBezTo>
                  <a:cubicBezTo>
                    <a:pt x="419" y="79"/>
                    <a:pt x="419" y="79"/>
                    <a:pt x="420" y="80"/>
                  </a:cubicBezTo>
                  <a:cubicBezTo>
                    <a:pt x="420" y="82"/>
                    <a:pt x="420" y="82"/>
                    <a:pt x="420" y="83"/>
                  </a:cubicBezTo>
                  <a:cubicBezTo>
                    <a:pt x="420" y="83"/>
                    <a:pt x="419" y="83"/>
                    <a:pt x="418" y="83"/>
                  </a:cubicBezTo>
                  <a:cubicBezTo>
                    <a:pt x="419" y="86"/>
                    <a:pt x="419" y="86"/>
                    <a:pt x="409" y="95"/>
                  </a:cubicBezTo>
                  <a:cubicBezTo>
                    <a:pt x="409" y="97"/>
                    <a:pt x="408" y="100"/>
                    <a:pt x="409" y="103"/>
                  </a:cubicBezTo>
                  <a:cubicBezTo>
                    <a:pt x="409" y="104"/>
                    <a:pt x="409" y="104"/>
                    <a:pt x="409" y="104"/>
                  </a:cubicBezTo>
                  <a:cubicBezTo>
                    <a:pt x="409" y="105"/>
                    <a:pt x="410" y="106"/>
                    <a:pt x="410" y="106"/>
                  </a:cubicBezTo>
                  <a:cubicBezTo>
                    <a:pt x="411" y="108"/>
                    <a:pt x="419" y="112"/>
                    <a:pt x="419" y="112"/>
                  </a:cubicBezTo>
                  <a:cubicBezTo>
                    <a:pt x="420" y="112"/>
                    <a:pt x="420" y="112"/>
                    <a:pt x="420" y="112"/>
                  </a:cubicBezTo>
                  <a:cubicBezTo>
                    <a:pt x="423" y="111"/>
                    <a:pt x="426" y="111"/>
                    <a:pt x="429" y="110"/>
                  </a:cubicBezTo>
                  <a:cubicBezTo>
                    <a:pt x="429" y="109"/>
                    <a:pt x="429" y="109"/>
                    <a:pt x="429" y="109"/>
                  </a:cubicBezTo>
                  <a:cubicBezTo>
                    <a:pt x="432" y="109"/>
                    <a:pt x="434" y="109"/>
                    <a:pt x="436" y="109"/>
                  </a:cubicBezTo>
                  <a:cubicBezTo>
                    <a:pt x="436" y="109"/>
                    <a:pt x="437" y="108"/>
                    <a:pt x="438" y="108"/>
                  </a:cubicBezTo>
                  <a:cubicBezTo>
                    <a:pt x="438" y="108"/>
                    <a:pt x="438" y="108"/>
                    <a:pt x="438" y="108"/>
                  </a:cubicBezTo>
                  <a:cubicBezTo>
                    <a:pt x="439" y="109"/>
                    <a:pt x="439" y="109"/>
                    <a:pt x="440" y="110"/>
                  </a:cubicBezTo>
                  <a:cubicBezTo>
                    <a:pt x="442" y="111"/>
                    <a:pt x="443" y="111"/>
                    <a:pt x="445" y="111"/>
                  </a:cubicBezTo>
                  <a:cubicBezTo>
                    <a:pt x="445" y="111"/>
                    <a:pt x="445" y="111"/>
                    <a:pt x="445" y="111"/>
                  </a:cubicBezTo>
                  <a:cubicBezTo>
                    <a:pt x="445" y="112"/>
                    <a:pt x="445" y="112"/>
                    <a:pt x="445" y="112"/>
                  </a:cubicBezTo>
                  <a:cubicBezTo>
                    <a:pt x="439" y="112"/>
                    <a:pt x="438" y="112"/>
                    <a:pt x="437" y="116"/>
                  </a:cubicBezTo>
                  <a:cubicBezTo>
                    <a:pt x="432" y="118"/>
                    <a:pt x="428" y="114"/>
                    <a:pt x="424" y="116"/>
                  </a:cubicBezTo>
                  <a:cubicBezTo>
                    <a:pt x="422" y="116"/>
                    <a:pt x="422" y="116"/>
                    <a:pt x="421" y="116"/>
                  </a:cubicBezTo>
                  <a:cubicBezTo>
                    <a:pt x="421" y="117"/>
                    <a:pt x="420" y="118"/>
                    <a:pt x="420" y="118"/>
                  </a:cubicBezTo>
                  <a:cubicBezTo>
                    <a:pt x="453" y="120"/>
                    <a:pt x="485" y="121"/>
                    <a:pt x="515" y="121"/>
                  </a:cubicBezTo>
                  <a:cubicBezTo>
                    <a:pt x="528" y="121"/>
                    <a:pt x="539" y="121"/>
                    <a:pt x="550" y="121"/>
                  </a:cubicBezTo>
                  <a:moveTo>
                    <a:pt x="362" y="117"/>
                  </a:moveTo>
                  <a:cubicBezTo>
                    <a:pt x="357" y="117"/>
                    <a:pt x="352" y="117"/>
                    <a:pt x="347" y="117"/>
                  </a:cubicBezTo>
                  <a:cubicBezTo>
                    <a:pt x="347" y="117"/>
                    <a:pt x="347" y="117"/>
                    <a:pt x="347" y="117"/>
                  </a:cubicBezTo>
                  <a:cubicBezTo>
                    <a:pt x="346" y="118"/>
                    <a:pt x="346" y="118"/>
                    <a:pt x="346" y="118"/>
                  </a:cubicBezTo>
                  <a:cubicBezTo>
                    <a:pt x="346" y="118"/>
                    <a:pt x="346" y="118"/>
                    <a:pt x="346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9" y="119"/>
                    <a:pt x="349" y="119"/>
                    <a:pt x="349" y="119"/>
                  </a:cubicBezTo>
                  <a:cubicBezTo>
                    <a:pt x="349" y="120"/>
                    <a:pt x="349" y="120"/>
                    <a:pt x="349" y="120"/>
                  </a:cubicBezTo>
                  <a:cubicBezTo>
                    <a:pt x="349" y="120"/>
                    <a:pt x="349" y="120"/>
                    <a:pt x="350" y="121"/>
                  </a:cubicBezTo>
                  <a:cubicBezTo>
                    <a:pt x="351" y="121"/>
                    <a:pt x="352" y="121"/>
                    <a:pt x="352" y="121"/>
                  </a:cubicBezTo>
                  <a:cubicBezTo>
                    <a:pt x="353" y="121"/>
                    <a:pt x="353" y="121"/>
                    <a:pt x="354" y="122"/>
                  </a:cubicBezTo>
                  <a:cubicBezTo>
                    <a:pt x="354" y="122"/>
                    <a:pt x="354" y="122"/>
                    <a:pt x="355" y="122"/>
                  </a:cubicBezTo>
                  <a:cubicBezTo>
                    <a:pt x="355" y="122"/>
                    <a:pt x="356" y="121"/>
                    <a:pt x="357" y="121"/>
                  </a:cubicBezTo>
                  <a:cubicBezTo>
                    <a:pt x="357" y="120"/>
                    <a:pt x="357" y="120"/>
                    <a:pt x="357" y="120"/>
                  </a:cubicBezTo>
                  <a:cubicBezTo>
                    <a:pt x="359" y="120"/>
                    <a:pt x="359" y="120"/>
                    <a:pt x="359" y="120"/>
                  </a:cubicBezTo>
                  <a:cubicBezTo>
                    <a:pt x="359" y="120"/>
                    <a:pt x="360" y="119"/>
                    <a:pt x="360" y="119"/>
                  </a:cubicBezTo>
                  <a:cubicBezTo>
                    <a:pt x="360" y="118"/>
                    <a:pt x="360" y="118"/>
                    <a:pt x="360" y="118"/>
                  </a:cubicBezTo>
                  <a:cubicBezTo>
                    <a:pt x="361" y="118"/>
                    <a:pt x="361" y="118"/>
                    <a:pt x="362" y="117"/>
                  </a:cubicBezTo>
                  <a:moveTo>
                    <a:pt x="395" y="118"/>
                  </a:moveTo>
                  <a:cubicBezTo>
                    <a:pt x="387" y="118"/>
                    <a:pt x="378" y="118"/>
                    <a:pt x="369" y="118"/>
                  </a:cubicBezTo>
                  <a:cubicBezTo>
                    <a:pt x="369" y="119"/>
                    <a:pt x="371" y="119"/>
                    <a:pt x="371" y="121"/>
                  </a:cubicBezTo>
                  <a:cubicBezTo>
                    <a:pt x="371" y="121"/>
                    <a:pt x="371" y="121"/>
                    <a:pt x="371" y="121"/>
                  </a:cubicBezTo>
                  <a:cubicBezTo>
                    <a:pt x="371" y="122"/>
                    <a:pt x="370" y="122"/>
                    <a:pt x="370" y="122"/>
                  </a:cubicBezTo>
                  <a:cubicBezTo>
                    <a:pt x="370" y="122"/>
                    <a:pt x="370" y="124"/>
                    <a:pt x="371" y="125"/>
                  </a:cubicBezTo>
                  <a:cubicBezTo>
                    <a:pt x="372" y="125"/>
                    <a:pt x="372" y="125"/>
                    <a:pt x="372" y="125"/>
                  </a:cubicBezTo>
                  <a:cubicBezTo>
                    <a:pt x="372" y="125"/>
                    <a:pt x="373" y="126"/>
                    <a:pt x="373" y="127"/>
                  </a:cubicBezTo>
                  <a:cubicBezTo>
                    <a:pt x="373" y="127"/>
                    <a:pt x="373" y="128"/>
                    <a:pt x="373" y="128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3" y="131"/>
                    <a:pt x="374" y="131"/>
                    <a:pt x="375" y="132"/>
                  </a:cubicBezTo>
                  <a:cubicBezTo>
                    <a:pt x="376" y="133"/>
                    <a:pt x="376" y="133"/>
                    <a:pt x="376" y="134"/>
                  </a:cubicBezTo>
                  <a:cubicBezTo>
                    <a:pt x="376" y="135"/>
                    <a:pt x="375" y="135"/>
                    <a:pt x="375" y="136"/>
                  </a:cubicBezTo>
                  <a:cubicBezTo>
                    <a:pt x="375" y="137"/>
                    <a:pt x="375" y="137"/>
                    <a:pt x="375" y="137"/>
                  </a:cubicBezTo>
                  <a:cubicBezTo>
                    <a:pt x="375" y="137"/>
                    <a:pt x="376" y="138"/>
                    <a:pt x="376" y="138"/>
                  </a:cubicBezTo>
                  <a:cubicBezTo>
                    <a:pt x="378" y="139"/>
                    <a:pt x="380" y="139"/>
                    <a:pt x="382" y="139"/>
                  </a:cubicBezTo>
                  <a:cubicBezTo>
                    <a:pt x="382" y="136"/>
                    <a:pt x="383" y="134"/>
                    <a:pt x="385" y="135"/>
                  </a:cubicBezTo>
                  <a:cubicBezTo>
                    <a:pt x="385" y="135"/>
                    <a:pt x="386" y="135"/>
                    <a:pt x="386" y="135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8" y="136"/>
                    <a:pt x="388" y="135"/>
                    <a:pt x="389" y="134"/>
                  </a:cubicBezTo>
                  <a:cubicBezTo>
                    <a:pt x="389" y="134"/>
                    <a:pt x="390" y="134"/>
                    <a:pt x="391" y="134"/>
                  </a:cubicBezTo>
                  <a:cubicBezTo>
                    <a:pt x="391" y="133"/>
                    <a:pt x="391" y="132"/>
                    <a:pt x="391" y="131"/>
                  </a:cubicBezTo>
                  <a:cubicBezTo>
                    <a:pt x="392" y="131"/>
                    <a:pt x="394" y="131"/>
                    <a:pt x="395" y="131"/>
                  </a:cubicBezTo>
                  <a:cubicBezTo>
                    <a:pt x="395" y="130"/>
                    <a:pt x="395" y="130"/>
                    <a:pt x="395" y="129"/>
                  </a:cubicBezTo>
                  <a:cubicBezTo>
                    <a:pt x="394" y="129"/>
                    <a:pt x="394" y="129"/>
                    <a:pt x="393" y="129"/>
                  </a:cubicBezTo>
                  <a:cubicBezTo>
                    <a:pt x="391" y="129"/>
                    <a:pt x="391" y="129"/>
                    <a:pt x="391" y="129"/>
                  </a:cubicBezTo>
                  <a:cubicBezTo>
                    <a:pt x="391" y="128"/>
                    <a:pt x="391" y="128"/>
                    <a:pt x="391" y="128"/>
                  </a:cubicBezTo>
                  <a:cubicBezTo>
                    <a:pt x="390" y="128"/>
                    <a:pt x="390" y="128"/>
                    <a:pt x="390" y="128"/>
                  </a:cubicBezTo>
                  <a:cubicBezTo>
                    <a:pt x="392" y="125"/>
                    <a:pt x="392" y="125"/>
                    <a:pt x="392" y="123"/>
                  </a:cubicBezTo>
                  <a:cubicBezTo>
                    <a:pt x="393" y="120"/>
                    <a:pt x="393" y="120"/>
                    <a:pt x="393" y="120"/>
                  </a:cubicBezTo>
                  <a:cubicBezTo>
                    <a:pt x="394" y="119"/>
                    <a:pt x="395" y="119"/>
                    <a:pt x="395" y="118"/>
                  </a:cubicBezTo>
                  <a:moveTo>
                    <a:pt x="605" y="288"/>
                  </a:moveTo>
                  <a:cubicBezTo>
                    <a:pt x="596" y="225"/>
                    <a:pt x="577" y="168"/>
                    <a:pt x="550" y="121"/>
                  </a:cubicBezTo>
                  <a:cubicBezTo>
                    <a:pt x="539" y="121"/>
                    <a:pt x="528" y="121"/>
                    <a:pt x="515" y="121"/>
                  </a:cubicBezTo>
                  <a:cubicBezTo>
                    <a:pt x="485" y="121"/>
                    <a:pt x="453" y="120"/>
                    <a:pt x="420" y="119"/>
                  </a:cubicBezTo>
                  <a:cubicBezTo>
                    <a:pt x="418" y="119"/>
                    <a:pt x="416" y="119"/>
                    <a:pt x="415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6" y="119"/>
                    <a:pt x="416" y="119"/>
                    <a:pt x="416" y="119"/>
                  </a:cubicBezTo>
                  <a:cubicBezTo>
                    <a:pt x="415" y="120"/>
                    <a:pt x="414" y="120"/>
                    <a:pt x="412" y="121"/>
                  </a:cubicBezTo>
                  <a:cubicBezTo>
                    <a:pt x="412" y="121"/>
                    <a:pt x="412" y="122"/>
                    <a:pt x="413" y="123"/>
                  </a:cubicBezTo>
                  <a:cubicBezTo>
                    <a:pt x="415" y="124"/>
                    <a:pt x="415" y="124"/>
                    <a:pt x="418" y="124"/>
                  </a:cubicBezTo>
                  <a:cubicBezTo>
                    <a:pt x="418" y="123"/>
                    <a:pt x="420" y="122"/>
                    <a:pt x="420" y="121"/>
                  </a:cubicBezTo>
                  <a:cubicBezTo>
                    <a:pt x="423" y="122"/>
                    <a:pt x="424" y="125"/>
                    <a:pt x="426" y="126"/>
                  </a:cubicBezTo>
                  <a:cubicBezTo>
                    <a:pt x="426" y="126"/>
                    <a:pt x="426" y="127"/>
                    <a:pt x="426" y="127"/>
                  </a:cubicBezTo>
                  <a:cubicBezTo>
                    <a:pt x="425" y="128"/>
                    <a:pt x="424" y="129"/>
                    <a:pt x="423" y="130"/>
                  </a:cubicBezTo>
                  <a:cubicBezTo>
                    <a:pt x="423" y="131"/>
                    <a:pt x="422" y="131"/>
                    <a:pt x="421" y="131"/>
                  </a:cubicBezTo>
                  <a:cubicBezTo>
                    <a:pt x="421" y="131"/>
                    <a:pt x="420" y="131"/>
                    <a:pt x="420" y="131"/>
                  </a:cubicBezTo>
                  <a:cubicBezTo>
                    <a:pt x="419" y="130"/>
                    <a:pt x="419" y="129"/>
                    <a:pt x="419" y="129"/>
                  </a:cubicBezTo>
                  <a:cubicBezTo>
                    <a:pt x="418" y="128"/>
                    <a:pt x="417" y="128"/>
                    <a:pt x="417" y="128"/>
                  </a:cubicBezTo>
                  <a:cubicBezTo>
                    <a:pt x="417" y="127"/>
                    <a:pt x="417" y="126"/>
                    <a:pt x="417" y="126"/>
                  </a:cubicBezTo>
                  <a:cubicBezTo>
                    <a:pt x="416" y="126"/>
                    <a:pt x="416" y="126"/>
                    <a:pt x="415" y="126"/>
                  </a:cubicBezTo>
                  <a:cubicBezTo>
                    <a:pt x="415" y="127"/>
                    <a:pt x="414" y="128"/>
                    <a:pt x="413" y="128"/>
                  </a:cubicBezTo>
                  <a:cubicBezTo>
                    <a:pt x="412" y="133"/>
                    <a:pt x="410" y="141"/>
                    <a:pt x="410" y="141"/>
                  </a:cubicBezTo>
                  <a:cubicBezTo>
                    <a:pt x="411" y="141"/>
                    <a:pt x="411" y="141"/>
                    <a:pt x="412" y="142"/>
                  </a:cubicBezTo>
                  <a:cubicBezTo>
                    <a:pt x="411" y="143"/>
                    <a:pt x="411" y="143"/>
                    <a:pt x="411" y="143"/>
                  </a:cubicBezTo>
                  <a:cubicBezTo>
                    <a:pt x="404" y="141"/>
                    <a:pt x="404" y="141"/>
                    <a:pt x="402" y="143"/>
                  </a:cubicBezTo>
                  <a:cubicBezTo>
                    <a:pt x="403" y="144"/>
                    <a:pt x="404" y="145"/>
                    <a:pt x="404" y="146"/>
                  </a:cubicBezTo>
                  <a:cubicBezTo>
                    <a:pt x="404" y="147"/>
                    <a:pt x="404" y="147"/>
                    <a:pt x="404" y="147"/>
                  </a:cubicBezTo>
                  <a:cubicBezTo>
                    <a:pt x="403" y="147"/>
                    <a:pt x="403" y="147"/>
                    <a:pt x="403" y="147"/>
                  </a:cubicBezTo>
                  <a:cubicBezTo>
                    <a:pt x="401" y="145"/>
                    <a:pt x="399" y="144"/>
                    <a:pt x="397" y="142"/>
                  </a:cubicBezTo>
                  <a:cubicBezTo>
                    <a:pt x="383" y="149"/>
                    <a:pt x="379" y="151"/>
                    <a:pt x="379" y="144"/>
                  </a:cubicBezTo>
                  <a:cubicBezTo>
                    <a:pt x="377" y="144"/>
                    <a:pt x="377" y="144"/>
                    <a:pt x="377" y="144"/>
                  </a:cubicBezTo>
                  <a:cubicBezTo>
                    <a:pt x="376" y="145"/>
                    <a:pt x="375" y="145"/>
                    <a:pt x="374" y="145"/>
                  </a:cubicBezTo>
                  <a:cubicBezTo>
                    <a:pt x="373" y="145"/>
                    <a:pt x="372" y="145"/>
                    <a:pt x="372" y="145"/>
                  </a:cubicBezTo>
                  <a:cubicBezTo>
                    <a:pt x="371" y="145"/>
                    <a:pt x="370" y="145"/>
                    <a:pt x="370" y="145"/>
                  </a:cubicBezTo>
                  <a:cubicBezTo>
                    <a:pt x="370" y="145"/>
                    <a:pt x="370" y="146"/>
                    <a:pt x="370" y="147"/>
                  </a:cubicBezTo>
                  <a:cubicBezTo>
                    <a:pt x="369" y="148"/>
                    <a:pt x="368" y="148"/>
                    <a:pt x="368" y="148"/>
                  </a:cubicBezTo>
                  <a:cubicBezTo>
                    <a:pt x="367" y="148"/>
                    <a:pt x="367" y="147"/>
                    <a:pt x="366" y="147"/>
                  </a:cubicBezTo>
                  <a:cubicBezTo>
                    <a:pt x="366" y="146"/>
                    <a:pt x="365" y="145"/>
                    <a:pt x="364" y="145"/>
                  </a:cubicBezTo>
                  <a:cubicBezTo>
                    <a:pt x="363" y="145"/>
                    <a:pt x="363" y="145"/>
                    <a:pt x="362" y="145"/>
                  </a:cubicBezTo>
                  <a:cubicBezTo>
                    <a:pt x="362" y="144"/>
                    <a:pt x="362" y="144"/>
                    <a:pt x="362" y="143"/>
                  </a:cubicBezTo>
                  <a:cubicBezTo>
                    <a:pt x="362" y="143"/>
                    <a:pt x="363" y="142"/>
                    <a:pt x="363" y="141"/>
                  </a:cubicBezTo>
                  <a:cubicBezTo>
                    <a:pt x="364" y="141"/>
                    <a:pt x="365" y="141"/>
                    <a:pt x="366" y="141"/>
                  </a:cubicBezTo>
                  <a:cubicBezTo>
                    <a:pt x="368" y="142"/>
                    <a:pt x="370" y="143"/>
                    <a:pt x="372" y="143"/>
                  </a:cubicBezTo>
                  <a:cubicBezTo>
                    <a:pt x="372" y="142"/>
                    <a:pt x="374" y="140"/>
                    <a:pt x="374" y="135"/>
                  </a:cubicBezTo>
                  <a:cubicBezTo>
                    <a:pt x="373" y="134"/>
                    <a:pt x="373" y="134"/>
                    <a:pt x="372" y="134"/>
                  </a:cubicBezTo>
                  <a:cubicBezTo>
                    <a:pt x="369" y="135"/>
                    <a:pt x="369" y="135"/>
                    <a:pt x="368" y="136"/>
                  </a:cubicBezTo>
                  <a:cubicBezTo>
                    <a:pt x="367" y="137"/>
                    <a:pt x="367" y="137"/>
                    <a:pt x="367" y="137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6" y="136"/>
                    <a:pt x="366" y="136"/>
                    <a:pt x="366" y="135"/>
                  </a:cubicBezTo>
                  <a:cubicBezTo>
                    <a:pt x="366" y="135"/>
                    <a:pt x="367" y="134"/>
                    <a:pt x="367" y="134"/>
                  </a:cubicBezTo>
                  <a:cubicBezTo>
                    <a:pt x="367" y="132"/>
                    <a:pt x="367" y="132"/>
                    <a:pt x="367" y="131"/>
                  </a:cubicBezTo>
                  <a:cubicBezTo>
                    <a:pt x="367" y="132"/>
                    <a:pt x="366" y="132"/>
                    <a:pt x="366" y="132"/>
                  </a:cubicBezTo>
                  <a:cubicBezTo>
                    <a:pt x="365" y="125"/>
                    <a:pt x="365" y="125"/>
                    <a:pt x="364" y="124"/>
                  </a:cubicBezTo>
                  <a:cubicBezTo>
                    <a:pt x="360" y="128"/>
                    <a:pt x="360" y="128"/>
                    <a:pt x="359" y="128"/>
                  </a:cubicBezTo>
                  <a:cubicBezTo>
                    <a:pt x="358" y="129"/>
                    <a:pt x="358" y="129"/>
                    <a:pt x="358" y="130"/>
                  </a:cubicBezTo>
                  <a:cubicBezTo>
                    <a:pt x="358" y="131"/>
                    <a:pt x="358" y="131"/>
                    <a:pt x="358" y="131"/>
                  </a:cubicBezTo>
                  <a:cubicBezTo>
                    <a:pt x="357" y="132"/>
                    <a:pt x="356" y="132"/>
                    <a:pt x="355" y="133"/>
                  </a:cubicBezTo>
                  <a:cubicBezTo>
                    <a:pt x="353" y="136"/>
                    <a:pt x="357" y="138"/>
                    <a:pt x="356" y="141"/>
                  </a:cubicBezTo>
                  <a:cubicBezTo>
                    <a:pt x="356" y="142"/>
                    <a:pt x="356" y="142"/>
                    <a:pt x="356" y="142"/>
                  </a:cubicBezTo>
                  <a:cubicBezTo>
                    <a:pt x="355" y="144"/>
                    <a:pt x="355" y="144"/>
                    <a:pt x="355" y="144"/>
                  </a:cubicBezTo>
                  <a:cubicBezTo>
                    <a:pt x="356" y="145"/>
                    <a:pt x="356" y="147"/>
                    <a:pt x="356" y="148"/>
                  </a:cubicBezTo>
                  <a:cubicBezTo>
                    <a:pt x="356" y="149"/>
                    <a:pt x="356" y="150"/>
                    <a:pt x="356" y="150"/>
                  </a:cubicBezTo>
                  <a:cubicBezTo>
                    <a:pt x="356" y="150"/>
                    <a:pt x="355" y="150"/>
                    <a:pt x="355" y="150"/>
                  </a:cubicBezTo>
                  <a:cubicBezTo>
                    <a:pt x="354" y="150"/>
                    <a:pt x="354" y="150"/>
                    <a:pt x="353" y="150"/>
                  </a:cubicBezTo>
                  <a:cubicBezTo>
                    <a:pt x="351" y="151"/>
                    <a:pt x="351" y="151"/>
                    <a:pt x="350" y="150"/>
                  </a:cubicBezTo>
                  <a:cubicBezTo>
                    <a:pt x="346" y="150"/>
                    <a:pt x="346" y="150"/>
                    <a:pt x="337" y="156"/>
                  </a:cubicBezTo>
                  <a:cubicBezTo>
                    <a:pt x="336" y="155"/>
                    <a:pt x="336" y="155"/>
                    <a:pt x="335" y="155"/>
                  </a:cubicBezTo>
                  <a:cubicBezTo>
                    <a:pt x="335" y="155"/>
                    <a:pt x="335" y="155"/>
                    <a:pt x="334" y="155"/>
                  </a:cubicBezTo>
                  <a:cubicBezTo>
                    <a:pt x="334" y="155"/>
                    <a:pt x="333" y="155"/>
                    <a:pt x="333" y="155"/>
                  </a:cubicBezTo>
                  <a:cubicBezTo>
                    <a:pt x="332" y="155"/>
                    <a:pt x="332" y="156"/>
                    <a:pt x="332" y="157"/>
                  </a:cubicBezTo>
                  <a:cubicBezTo>
                    <a:pt x="334" y="158"/>
                    <a:pt x="334" y="158"/>
                    <a:pt x="334" y="158"/>
                  </a:cubicBezTo>
                  <a:cubicBezTo>
                    <a:pt x="334" y="159"/>
                    <a:pt x="334" y="160"/>
                    <a:pt x="333" y="161"/>
                  </a:cubicBezTo>
                  <a:cubicBezTo>
                    <a:pt x="330" y="161"/>
                    <a:pt x="330" y="161"/>
                    <a:pt x="325" y="165"/>
                  </a:cubicBezTo>
                  <a:cubicBezTo>
                    <a:pt x="324" y="165"/>
                    <a:pt x="324" y="165"/>
                    <a:pt x="324" y="165"/>
                  </a:cubicBezTo>
                  <a:cubicBezTo>
                    <a:pt x="323" y="165"/>
                    <a:pt x="322" y="165"/>
                    <a:pt x="322" y="165"/>
                  </a:cubicBezTo>
                  <a:cubicBezTo>
                    <a:pt x="320" y="167"/>
                    <a:pt x="320" y="169"/>
                    <a:pt x="319" y="171"/>
                  </a:cubicBezTo>
                  <a:cubicBezTo>
                    <a:pt x="317" y="171"/>
                    <a:pt x="316" y="171"/>
                    <a:pt x="314" y="172"/>
                  </a:cubicBezTo>
                  <a:cubicBezTo>
                    <a:pt x="314" y="173"/>
                    <a:pt x="313" y="174"/>
                    <a:pt x="313" y="175"/>
                  </a:cubicBezTo>
                  <a:cubicBezTo>
                    <a:pt x="312" y="175"/>
                    <a:pt x="311" y="175"/>
                    <a:pt x="310" y="175"/>
                  </a:cubicBezTo>
                  <a:cubicBezTo>
                    <a:pt x="309" y="174"/>
                    <a:pt x="309" y="174"/>
                    <a:pt x="309" y="174"/>
                  </a:cubicBezTo>
                  <a:cubicBezTo>
                    <a:pt x="308" y="174"/>
                    <a:pt x="307" y="174"/>
                    <a:pt x="307" y="174"/>
                  </a:cubicBezTo>
                  <a:cubicBezTo>
                    <a:pt x="306" y="173"/>
                    <a:pt x="306" y="173"/>
                    <a:pt x="306" y="173"/>
                  </a:cubicBezTo>
                  <a:cubicBezTo>
                    <a:pt x="305" y="172"/>
                    <a:pt x="305" y="172"/>
                    <a:pt x="304" y="172"/>
                  </a:cubicBezTo>
                  <a:cubicBezTo>
                    <a:pt x="303" y="173"/>
                    <a:pt x="303" y="174"/>
                    <a:pt x="303" y="175"/>
                  </a:cubicBezTo>
                  <a:cubicBezTo>
                    <a:pt x="303" y="175"/>
                    <a:pt x="304" y="176"/>
                    <a:pt x="304" y="176"/>
                  </a:cubicBezTo>
                  <a:cubicBezTo>
                    <a:pt x="304" y="176"/>
                    <a:pt x="303" y="177"/>
                    <a:pt x="303" y="178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80"/>
                    <a:pt x="303" y="180"/>
                  </a:cubicBezTo>
                  <a:cubicBezTo>
                    <a:pt x="301" y="180"/>
                    <a:pt x="298" y="180"/>
                    <a:pt x="296" y="180"/>
                  </a:cubicBezTo>
                  <a:cubicBezTo>
                    <a:pt x="295" y="179"/>
                    <a:pt x="295" y="179"/>
                    <a:pt x="295" y="178"/>
                  </a:cubicBezTo>
                  <a:cubicBezTo>
                    <a:pt x="289" y="179"/>
                    <a:pt x="289" y="179"/>
                    <a:pt x="288" y="180"/>
                  </a:cubicBezTo>
                  <a:cubicBezTo>
                    <a:pt x="288" y="182"/>
                    <a:pt x="289" y="182"/>
                    <a:pt x="289" y="182"/>
                  </a:cubicBezTo>
                  <a:cubicBezTo>
                    <a:pt x="290" y="183"/>
                    <a:pt x="291" y="184"/>
                    <a:pt x="292" y="184"/>
                  </a:cubicBezTo>
                  <a:cubicBezTo>
                    <a:pt x="294" y="184"/>
                    <a:pt x="294" y="184"/>
                    <a:pt x="295" y="184"/>
                  </a:cubicBezTo>
                  <a:cubicBezTo>
                    <a:pt x="298" y="187"/>
                    <a:pt x="298" y="187"/>
                    <a:pt x="298" y="188"/>
                  </a:cubicBezTo>
                  <a:cubicBezTo>
                    <a:pt x="299" y="191"/>
                    <a:pt x="299" y="193"/>
                    <a:pt x="299" y="195"/>
                  </a:cubicBezTo>
                  <a:cubicBezTo>
                    <a:pt x="300" y="196"/>
                    <a:pt x="301" y="197"/>
                    <a:pt x="302" y="199"/>
                  </a:cubicBezTo>
                  <a:cubicBezTo>
                    <a:pt x="302" y="201"/>
                    <a:pt x="302" y="201"/>
                    <a:pt x="297" y="213"/>
                  </a:cubicBezTo>
                  <a:cubicBezTo>
                    <a:pt x="296" y="214"/>
                    <a:pt x="294" y="215"/>
                    <a:pt x="293" y="215"/>
                  </a:cubicBezTo>
                  <a:cubicBezTo>
                    <a:pt x="292" y="215"/>
                    <a:pt x="292" y="215"/>
                    <a:pt x="292" y="215"/>
                  </a:cubicBezTo>
                  <a:cubicBezTo>
                    <a:pt x="289" y="214"/>
                    <a:pt x="286" y="214"/>
                    <a:pt x="283" y="212"/>
                  </a:cubicBezTo>
                  <a:cubicBezTo>
                    <a:pt x="279" y="211"/>
                    <a:pt x="276" y="211"/>
                    <a:pt x="273" y="211"/>
                  </a:cubicBezTo>
                  <a:cubicBezTo>
                    <a:pt x="269" y="210"/>
                    <a:pt x="269" y="210"/>
                    <a:pt x="268" y="209"/>
                  </a:cubicBezTo>
                  <a:cubicBezTo>
                    <a:pt x="268" y="209"/>
                    <a:pt x="268" y="209"/>
                    <a:pt x="268" y="209"/>
                  </a:cubicBezTo>
                  <a:cubicBezTo>
                    <a:pt x="267" y="210"/>
                    <a:pt x="267" y="210"/>
                    <a:pt x="266" y="210"/>
                  </a:cubicBezTo>
                  <a:cubicBezTo>
                    <a:pt x="264" y="212"/>
                    <a:pt x="262" y="212"/>
                    <a:pt x="260" y="212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62" y="217"/>
                    <a:pt x="258" y="221"/>
                    <a:pt x="260" y="225"/>
                  </a:cubicBezTo>
                  <a:cubicBezTo>
                    <a:pt x="259" y="227"/>
                    <a:pt x="259" y="229"/>
                    <a:pt x="259" y="232"/>
                  </a:cubicBezTo>
                  <a:cubicBezTo>
                    <a:pt x="254" y="239"/>
                    <a:pt x="254" y="239"/>
                    <a:pt x="255" y="241"/>
                  </a:cubicBezTo>
                  <a:cubicBezTo>
                    <a:pt x="256" y="243"/>
                    <a:pt x="256" y="244"/>
                    <a:pt x="256" y="244"/>
                  </a:cubicBezTo>
                  <a:cubicBezTo>
                    <a:pt x="255" y="245"/>
                    <a:pt x="255" y="245"/>
                    <a:pt x="255" y="245"/>
                  </a:cubicBezTo>
                  <a:cubicBezTo>
                    <a:pt x="254" y="247"/>
                    <a:pt x="254" y="247"/>
                    <a:pt x="254" y="251"/>
                  </a:cubicBezTo>
                  <a:cubicBezTo>
                    <a:pt x="255" y="251"/>
                    <a:pt x="256" y="251"/>
                    <a:pt x="257" y="251"/>
                  </a:cubicBezTo>
                  <a:cubicBezTo>
                    <a:pt x="259" y="251"/>
                    <a:pt x="260" y="250"/>
                    <a:pt x="262" y="253"/>
                  </a:cubicBezTo>
                  <a:cubicBezTo>
                    <a:pt x="263" y="253"/>
                    <a:pt x="264" y="252"/>
                    <a:pt x="265" y="252"/>
                  </a:cubicBezTo>
                  <a:cubicBezTo>
                    <a:pt x="266" y="252"/>
                    <a:pt x="266" y="252"/>
                    <a:pt x="269" y="254"/>
                  </a:cubicBezTo>
                  <a:cubicBezTo>
                    <a:pt x="270" y="255"/>
                    <a:pt x="270" y="257"/>
                    <a:pt x="271" y="258"/>
                  </a:cubicBezTo>
                  <a:cubicBezTo>
                    <a:pt x="271" y="258"/>
                    <a:pt x="272" y="258"/>
                    <a:pt x="272" y="258"/>
                  </a:cubicBezTo>
                  <a:cubicBezTo>
                    <a:pt x="271" y="257"/>
                    <a:pt x="271" y="257"/>
                    <a:pt x="271" y="257"/>
                  </a:cubicBezTo>
                  <a:cubicBezTo>
                    <a:pt x="281" y="254"/>
                    <a:pt x="289" y="246"/>
                    <a:pt x="301" y="246"/>
                  </a:cubicBezTo>
                  <a:cubicBezTo>
                    <a:pt x="303" y="244"/>
                    <a:pt x="303" y="243"/>
                    <a:pt x="303" y="242"/>
                  </a:cubicBezTo>
                  <a:cubicBezTo>
                    <a:pt x="302" y="241"/>
                    <a:pt x="301" y="240"/>
                    <a:pt x="301" y="239"/>
                  </a:cubicBezTo>
                  <a:cubicBezTo>
                    <a:pt x="301" y="238"/>
                    <a:pt x="301" y="238"/>
                    <a:pt x="304" y="232"/>
                  </a:cubicBezTo>
                  <a:cubicBezTo>
                    <a:pt x="306" y="229"/>
                    <a:pt x="320" y="226"/>
                    <a:pt x="320" y="226"/>
                  </a:cubicBezTo>
                  <a:cubicBezTo>
                    <a:pt x="322" y="224"/>
                    <a:pt x="322" y="223"/>
                    <a:pt x="322" y="222"/>
                  </a:cubicBezTo>
                  <a:cubicBezTo>
                    <a:pt x="322" y="222"/>
                    <a:pt x="322" y="222"/>
                    <a:pt x="322" y="221"/>
                  </a:cubicBezTo>
                  <a:cubicBezTo>
                    <a:pt x="322" y="216"/>
                    <a:pt x="322" y="212"/>
                    <a:pt x="329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0" y="214"/>
                    <a:pt x="330" y="214"/>
                    <a:pt x="330" y="214"/>
                  </a:cubicBezTo>
                  <a:cubicBezTo>
                    <a:pt x="331" y="214"/>
                    <a:pt x="331" y="214"/>
                    <a:pt x="331" y="214"/>
                  </a:cubicBezTo>
                  <a:cubicBezTo>
                    <a:pt x="334" y="216"/>
                    <a:pt x="334" y="216"/>
                    <a:pt x="336" y="216"/>
                  </a:cubicBezTo>
                  <a:cubicBezTo>
                    <a:pt x="337" y="216"/>
                    <a:pt x="337" y="216"/>
                    <a:pt x="338" y="216"/>
                  </a:cubicBezTo>
                  <a:cubicBezTo>
                    <a:pt x="338" y="216"/>
                    <a:pt x="339" y="216"/>
                    <a:pt x="340" y="216"/>
                  </a:cubicBezTo>
                  <a:cubicBezTo>
                    <a:pt x="340" y="214"/>
                    <a:pt x="340" y="214"/>
                    <a:pt x="342" y="212"/>
                  </a:cubicBezTo>
                  <a:cubicBezTo>
                    <a:pt x="344" y="212"/>
                    <a:pt x="344" y="212"/>
                    <a:pt x="345" y="212"/>
                  </a:cubicBezTo>
                  <a:cubicBezTo>
                    <a:pt x="346" y="212"/>
                    <a:pt x="348" y="212"/>
                    <a:pt x="351" y="208"/>
                  </a:cubicBezTo>
                  <a:cubicBezTo>
                    <a:pt x="358" y="209"/>
                    <a:pt x="357" y="217"/>
                    <a:pt x="362" y="220"/>
                  </a:cubicBezTo>
                  <a:cubicBezTo>
                    <a:pt x="363" y="220"/>
                    <a:pt x="364" y="221"/>
                    <a:pt x="364" y="223"/>
                  </a:cubicBezTo>
                  <a:cubicBezTo>
                    <a:pt x="380" y="233"/>
                    <a:pt x="388" y="241"/>
                    <a:pt x="387" y="246"/>
                  </a:cubicBezTo>
                  <a:cubicBezTo>
                    <a:pt x="385" y="247"/>
                    <a:pt x="373" y="249"/>
                    <a:pt x="369" y="249"/>
                  </a:cubicBezTo>
                  <a:cubicBezTo>
                    <a:pt x="369" y="249"/>
                    <a:pt x="368" y="250"/>
                    <a:pt x="368" y="250"/>
                  </a:cubicBezTo>
                  <a:cubicBezTo>
                    <a:pt x="371" y="252"/>
                    <a:pt x="373" y="255"/>
                    <a:pt x="377" y="256"/>
                  </a:cubicBezTo>
                  <a:cubicBezTo>
                    <a:pt x="379" y="256"/>
                    <a:pt x="382" y="256"/>
                    <a:pt x="384" y="256"/>
                  </a:cubicBezTo>
                  <a:cubicBezTo>
                    <a:pt x="384" y="255"/>
                    <a:pt x="384" y="253"/>
                    <a:pt x="384" y="252"/>
                  </a:cubicBezTo>
                  <a:cubicBezTo>
                    <a:pt x="389" y="250"/>
                    <a:pt x="392" y="245"/>
                    <a:pt x="396" y="242"/>
                  </a:cubicBezTo>
                  <a:cubicBezTo>
                    <a:pt x="396" y="240"/>
                    <a:pt x="396" y="240"/>
                    <a:pt x="396" y="239"/>
                  </a:cubicBezTo>
                  <a:cubicBezTo>
                    <a:pt x="393" y="239"/>
                    <a:pt x="393" y="239"/>
                    <a:pt x="392" y="239"/>
                  </a:cubicBezTo>
                  <a:cubicBezTo>
                    <a:pt x="391" y="239"/>
                    <a:pt x="391" y="238"/>
                    <a:pt x="391" y="238"/>
                  </a:cubicBezTo>
                  <a:cubicBezTo>
                    <a:pt x="393" y="236"/>
                    <a:pt x="394" y="236"/>
                    <a:pt x="395" y="236"/>
                  </a:cubicBezTo>
                  <a:cubicBezTo>
                    <a:pt x="398" y="237"/>
                    <a:pt x="398" y="237"/>
                    <a:pt x="400" y="239"/>
                  </a:cubicBezTo>
                  <a:cubicBezTo>
                    <a:pt x="400" y="239"/>
                    <a:pt x="400" y="239"/>
                    <a:pt x="400" y="234"/>
                  </a:cubicBezTo>
                  <a:cubicBezTo>
                    <a:pt x="396" y="231"/>
                    <a:pt x="391" y="230"/>
                    <a:pt x="389" y="226"/>
                  </a:cubicBezTo>
                  <a:cubicBezTo>
                    <a:pt x="388" y="226"/>
                    <a:pt x="385" y="226"/>
                    <a:pt x="380" y="221"/>
                  </a:cubicBezTo>
                  <a:cubicBezTo>
                    <a:pt x="381" y="219"/>
                    <a:pt x="381" y="219"/>
                    <a:pt x="375" y="215"/>
                  </a:cubicBezTo>
                  <a:cubicBezTo>
                    <a:pt x="375" y="214"/>
                    <a:pt x="374" y="214"/>
                    <a:pt x="374" y="214"/>
                  </a:cubicBezTo>
                  <a:cubicBezTo>
                    <a:pt x="374" y="213"/>
                    <a:pt x="373" y="212"/>
                    <a:pt x="373" y="211"/>
                  </a:cubicBezTo>
                  <a:cubicBezTo>
                    <a:pt x="372" y="210"/>
                    <a:pt x="370" y="210"/>
                    <a:pt x="369" y="210"/>
                  </a:cubicBezTo>
                  <a:cubicBezTo>
                    <a:pt x="369" y="209"/>
                    <a:pt x="369" y="209"/>
                    <a:pt x="369" y="208"/>
                  </a:cubicBezTo>
                  <a:cubicBezTo>
                    <a:pt x="370" y="207"/>
                    <a:pt x="370" y="207"/>
                    <a:pt x="370" y="207"/>
                  </a:cubicBezTo>
                  <a:cubicBezTo>
                    <a:pt x="371" y="206"/>
                    <a:pt x="371" y="205"/>
                    <a:pt x="371" y="205"/>
                  </a:cubicBezTo>
                  <a:cubicBezTo>
                    <a:pt x="371" y="204"/>
                    <a:pt x="371" y="203"/>
                    <a:pt x="371" y="202"/>
                  </a:cubicBezTo>
                  <a:cubicBezTo>
                    <a:pt x="374" y="201"/>
                    <a:pt x="375" y="202"/>
                    <a:pt x="376" y="205"/>
                  </a:cubicBezTo>
                  <a:cubicBezTo>
                    <a:pt x="384" y="206"/>
                    <a:pt x="386" y="216"/>
                    <a:pt x="394" y="217"/>
                  </a:cubicBezTo>
                  <a:cubicBezTo>
                    <a:pt x="394" y="218"/>
                    <a:pt x="394" y="218"/>
                    <a:pt x="395" y="218"/>
                  </a:cubicBezTo>
                  <a:cubicBezTo>
                    <a:pt x="398" y="222"/>
                    <a:pt x="404" y="223"/>
                    <a:pt x="406" y="228"/>
                  </a:cubicBezTo>
                  <a:cubicBezTo>
                    <a:pt x="404" y="234"/>
                    <a:pt x="404" y="234"/>
                    <a:pt x="406" y="236"/>
                  </a:cubicBezTo>
                  <a:cubicBezTo>
                    <a:pt x="407" y="239"/>
                    <a:pt x="407" y="242"/>
                    <a:pt x="411" y="242"/>
                  </a:cubicBezTo>
                  <a:cubicBezTo>
                    <a:pt x="413" y="244"/>
                    <a:pt x="413" y="246"/>
                    <a:pt x="413" y="247"/>
                  </a:cubicBezTo>
                  <a:cubicBezTo>
                    <a:pt x="412" y="247"/>
                    <a:pt x="411" y="247"/>
                    <a:pt x="410" y="247"/>
                  </a:cubicBezTo>
                  <a:cubicBezTo>
                    <a:pt x="410" y="247"/>
                    <a:pt x="409" y="246"/>
                    <a:pt x="409" y="246"/>
                  </a:cubicBezTo>
                  <a:cubicBezTo>
                    <a:pt x="409" y="246"/>
                    <a:pt x="408" y="247"/>
                    <a:pt x="408" y="247"/>
                  </a:cubicBezTo>
                  <a:cubicBezTo>
                    <a:pt x="411" y="251"/>
                    <a:pt x="411" y="251"/>
                    <a:pt x="414" y="252"/>
                  </a:cubicBezTo>
                  <a:cubicBezTo>
                    <a:pt x="414" y="252"/>
                    <a:pt x="414" y="251"/>
                    <a:pt x="414" y="251"/>
                  </a:cubicBezTo>
                  <a:cubicBezTo>
                    <a:pt x="416" y="252"/>
                    <a:pt x="417" y="252"/>
                    <a:pt x="419" y="254"/>
                  </a:cubicBezTo>
                  <a:cubicBezTo>
                    <a:pt x="418" y="256"/>
                    <a:pt x="418" y="257"/>
                    <a:pt x="419" y="258"/>
                  </a:cubicBezTo>
                  <a:cubicBezTo>
                    <a:pt x="421" y="259"/>
                    <a:pt x="421" y="259"/>
                    <a:pt x="422" y="259"/>
                  </a:cubicBezTo>
                  <a:cubicBezTo>
                    <a:pt x="423" y="259"/>
                    <a:pt x="424" y="259"/>
                    <a:pt x="424" y="259"/>
                  </a:cubicBezTo>
                  <a:cubicBezTo>
                    <a:pt x="425" y="258"/>
                    <a:pt x="426" y="257"/>
                    <a:pt x="426" y="256"/>
                  </a:cubicBezTo>
                  <a:cubicBezTo>
                    <a:pt x="426" y="255"/>
                    <a:pt x="426" y="255"/>
                    <a:pt x="426" y="254"/>
                  </a:cubicBezTo>
                  <a:cubicBezTo>
                    <a:pt x="426" y="254"/>
                    <a:pt x="426" y="253"/>
                    <a:pt x="426" y="253"/>
                  </a:cubicBezTo>
                  <a:cubicBezTo>
                    <a:pt x="426" y="252"/>
                    <a:pt x="427" y="252"/>
                    <a:pt x="427" y="251"/>
                  </a:cubicBezTo>
                  <a:cubicBezTo>
                    <a:pt x="428" y="252"/>
                    <a:pt x="430" y="252"/>
                    <a:pt x="430" y="253"/>
                  </a:cubicBezTo>
                  <a:cubicBezTo>
                    <a:pt x="431" y="253"/>
                    <a:pt x="432" y="253"/>
                    <a:pt x="432" y="253"/>
                  </a:cubicBezTo>
                  <a:cubicBezTo>
                    <a:pt x="432" y="253"/>
                    <a:pt x="433" y="252"/>
                    <a:pt x="433" y="252"/>
                  </a:cubicBezTo>
                  <a:cubicBezTo>
                    <a:pt x="433" y="251"/>
                    <a:pt x="433" y="249"/>
                    <a:pt x="433" y="248"/>
                  </a:cubicBezTo>
                  <a:cubicBezTo>
                    <a:pt x="435" y="248"/>
                    <a:pt x="436" y="248"/>
                    <a:pt x="437" y="248"/>
                  </a:cubicBezTo>
                  <a:cubicBezTo>
                    <a:pt x="436" y="246"/>
                    <a:pt x="435" y="246"/>
                    <a:pt x="433" y="245"/>
                  </a:cubicBezTo>
                  <a:cubicBezTo>
                    <a:pt x="433" y="246"/>
                    <a:pt x="432" y="247"/>
                    <a:pt x="432" y="248"/>
                  </a:cubicBezTo>
                  <a:cubicBezTo>
                    <a:pt x="429" y="248"/>
                    <a:pt x="429" y="247"/>
                    <a:pt x="427" y="241"/>
                  </a:cubicBezTo>
                  <a:cubicBezTo>
                    <a:pt x="424" y="240"/>
                    <a:pt x="424" y="240"/>
                    <a:pt x="422" y="238"/>
                  </a:cubicBezTo>
                  <a:cubicBezTo>
                    <a:pt x="422" y="237"/>
                    <a:pt x="422" y="237"/>
                    <a:pt x="422" y="236"/>
                  </a:cubicBezTo>
                  <a:cubicBezTo>
                    <a:pt x="424" y="236"/>
                    <a:pt x="424" y="236"/>
                    <a:pt x="424" y="236"/>
                  </a:cubicBezTo>
                  <a:cubicBezTo>
                    <a:pt x="425" y="236"/>
                    <a:pt x="426" y="237"/>
                    <a:pt x="427" y="237"/>
                  </a:cubicBezTo>
                  <a:cubicBezTo>
                    <a:pt x="429" y="237"/>
                    <a:pt x="429" y="237"/>
                    <a:pt x="430" y="237"/>
                  </a:cubicBezTo>
                  <a:cubicBezTo>
                    <a:pt x="430" y="237"/>
                    <a:pt x="430" y="238"/>
                    <a:pt x="431" y="238"/>
                  </a:cubicBezTo>
                  <a:cubicBezTo>
                    <a:pt x="431" y="237"/>
                    <a:pt x="431" y="235"/>
                    <a:pt x="431" y="234"/>
                  </a:cubicBezTo>
                  <a:cubicBezTo>
                    <a:pt x="433" y="232"/>
                    <a:pt x="433" y="232"/>
                    <a:pt x="442" y="236"/>
                  </a:cubicBezTo>
                  <a:cubicBezTo>
                    <a:pt x="442" y="236"/>
                    <a:pt x="443" y="237"/>
                    <a:pt x="443" y="238"/>
                  </a:cubicBezTo>
                  <a:cubicBezTo>
                    <a:pt x="443" y="238"/>
                    <a:pt x="443" y="238"/>
                    <a:pt x="444" y="238"/>
                  </a:cubicBezTo>
                  <a:cubicBezTo>
                    <a:pt x="445" y="240"/>
                    <a:pt x="445" y="240"/>
                    <a:pt x="445" y="240"/>
                  </a:cubicBezTo>
                  <a:cubicBezTo>
                    <a:pt x="444" y="240"/>
                    <a:pt x="443" y="241"/>
                    <a:pt x="443" y="241"/>
                  </a:cubicBezTo>
                  <a:cubicBezTo>
                    <a:pt x="443" y="244"/>
                    <a:pt x="448" y="245"/>
                    <a:pt x="447" y="249"/>
                  </a:cubicBezTo>
                  <a:cubicBezTo>
                    <a:pt x="447" y="250"/>
                    <a:pt x="447" y="251"/>
                    <a:pt x="447" y="251"/>
                  </a:cubicBezTo>
                  <a:cubicBezTo>
                    <a:pt x="447" y="252"/>
                    <a:pt x="447" y="252"/>
                    <a:pt x="447" y="253"/>
                  </a:cubicBezTo>
                  <a:cubicBezTo>
                    <a:pt x="447" y="254"/>
                    <a:pt x="448" y="255"/>
                    <a:pt x="449" y="256"/>
                  </a:cubicBezTo>
                  <a:cubicBezTo>
                    <a:pt x="449" y="256"/>
                    <a:pt x="449" y="256"/>
                    <a:pt x="449" y="256"/>
                  </a:cubicBezTo>
                  <a:cubicBezTo>
                    <a:pt x="450" y="257"/>
                    <a:pt x="450" y="257"/>
                    <a:pt x="450" y="257"/>
                  </a:cubicBezTo>
                  <a:cubicBezTo>
                    <a:pt x="450" y="257"/>
                    <a:pt x="450" y="257"/>
                    <a:pt x="450" y="257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2" y="258"/>
                    <a:pt x="452" y="258"/>
                    <a:pt x="452" y="258"/>
                  </a:cubicBezTo>
                  <a:cubicBezTo>
                    <a:pt x="452" y="259"/>
                    <a:pt x="452" y="259"/>
                    <a:pt x="452" y="260"/>
                  </a:cubicBezTo>
                  <a:cubicBezTo>
                    <a:pt x="452" y="261"/>
                    <a:pt x="452" y="261"/>
                    <a:pt x="452" y="261"/>
                  </a:cubicBezTo>
                  <a:cubicBezTo>
                    <a:pt x="451" y="261"/>
                    <a:pt x="451" y="261"/>
                    <a:pt x="451" y="261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451" y="263"/>
                    <a:pt x="451" y="264"/>
                    <a:pt x="452" y="265"/>
                  </a:cubicBezTo>
                  <a:cubicBezTo>
                    <a:pt x="452" y="266"/>
                    <a:pt x="452" y="266"/>
                    <a:pt x="452" y="266"/>
                  </a:cubicBezTo>
                  <a:cubicBezTo>
                    <a:pt x="453" y="266"/>
                    <a:pt x="453" y="266"/>
                    <a:pt x="453" y="266"/>
                  </a:cubicBezTo>
                  <a:cubicBezTo>
                    <a:pt x="454" y="265"/>
                    <a:pt x="454" y="265"/>
                    <a:pt x="454" y="265"/>
                  </a:cubicBezTo>
                  <a:cubicBezTo>
                    <a:pt x="454" y="263"/>
                    <a:pt x="454" y="263"/>
                    <a:pt x="454" y="263"/>
                  </a:cubicBezTo>
                  <a:cubicBezTo>
                    <a:pt x="454" y="262"/>
                    <a:pt x="454" y="261"/>
                    <a:pt x="454" y="261"/>
                  </a:cubicBezTo>
                  <a:cubicBezTo>
                    <a:pt x="455" y="259"/>
                    <a:pt x="455" y="259"/>
                    <a:pt x="455" y="259"/>
                  </a:cubicBezTo>
                  <a:cubicBezTo>
                    <a:pt x="456" y="259"/>
                    <a:pt x="456" y="259"/>
                    <a:pt x="456" y="259"/>
                  </a:cubicBezTo>
                  <a:cubicBezTo>
                    <a:pt x="456" y="260"/>
                    <a:pt x="456" y="260"/>
                    <a:pt x="456" y="260"/>
                  </a:cubicBezTo>
                  <a:cubicBezTo>
                    <a:pt x="457" y="260"/>
                    <a:pt x="457" y="260"/>
                    <a:pt x="457" y="260"/>
                  </a:cubicBezTo>
                  <a:cubicBezTo>
                    <a:pt x="457" y="261"/>
                    <a:pt x="457" y="261"/>
                    <a:pt x="457" y="261"/>
                  </a:cubicBezTo>
                  <a:cubicBezTo>
                    <a:pt x="458" y="261"/>
                    <a:pt x="459" y="262"/>
                    <a:pt x="459" y="262"/>
                  </a:cubicBezTo>
                  <a:cubicBezTo>
                    <a:pt x="460" y="263"/>
                    <a:pt x="460" y="263"/>
                    <a:pt x="460" y="263"/>
                  </a:cubicBezTo>
                  <a:cubicBezTo>
                    <a:pt x="460" y="264"/>
                    <a:pt x="460" y="264"/>
                    <a:pt x="460" y="264"/>
                  </a:cubicBezTo>
                  <a:cubicBezTo>
                    <a:pt x="461" y="264"/>
                    <a:pt x="461" y="264"/>
                    <a:pt x="461" y="264"/>
                  </a:cubicBezTo>
                  <a:cubicBezTo>
                    <a:pt x="462" y="264"/>
                    <a:pt x="462" y="264"/>
                    <a:pt x="462" y="264"/>
                  </a:cubicBezTo>
                  <a:cubicBezTo>
                    <a:pt x="462" y="264"/>
                    <a:pt x="464" y="264"/>
                    <a:pt x="464" y="265"/>
                  </a:cubicBezTo>
                  <a:cubicBezTo>
                    <a:pt x="466" y="265"/>
                    <a:pt x="466" y="265"/>
                    <a:pt x="466" y="265"/>
                  </a:cubicBezTo>
                  <a:cubicBezTo>
                    <a:pt x="467" y="265"/>
                    <a:pt x="467" y="265"/>
                    <a:pt x="467" y="265"/>
                  </a:cubicBezTo>
                  <a:cubicBezTo>
                    <a:pt x="467" y="264"/>
                    <a:pt x="467" y="264"/>
                    <a:pt x="467" y="264"/>
                  </a:cubicBezTo>
                  <a:cubicBezTo>
                    <a:pt x="467" y="264"/>
                    <a:pt x="467" y="264"/>
                    <a:pt x="467" y="264"/>
                  </a:cubicBezTo>
                  <a:cubicBezTo>
                    <a:pt x="467" y="263"/>
                    <a:pt x="467" y="263"/>
                    <a:pt x="467" y="263"/>
                  </a:cubicBezTo>
                  <a:cubicBezTo>
                    <a:pt x="467" y="262"/>
                    <a:pt x="467" y="261"/>
                    <a:pt x="468" y="260"/>
                  </a:cubicBezTo>
                  <a:cubicBezTo>
                    <a:pt x="468" y="259"/>
                    <a:pt x="468" y="259"/>
                    <a:pt x="468" y="259"/>
                  </a:cubicBezTo>
                  <a:cubicBezTo>
                    <a:pt x="469" y="259"/>
                    <a:pt x="469" y="259"/>
                    <a:pt x="469" y="259"/>
                  </a:cubicBezTo>
                  <a:cubicBezTo>
                    <a:pt x="470" y="259"/>
                    <a:pt x="471" y="259"/>
                    <a:pt x="472" y="260"/>
                  </a:cubicBezTo>
                  <a:cubicBezTo>
                    <a:pt x="474" y="261"/>
                    <a:pt x="474" y="261"/>
                    <a:pt x="474" y="261"/>
                  </a:cubicBezTo>
                  <a:cubicBezTo>
                    <a:pt x="476" y="263"/>
                    <a:pt x="476" y="263"/>
                    <a:pt x="476" y="263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7" y="264"/>
                    <a:pt x="477" y="264"/>
                    <a:pt x="477" y="264"/>
                  </a:cubicBezTo>
                  <a:cubicBezTo>
                    <a:pt x="478" y="264"/>
                    <a:pt x="478" y="264"/>
                    <a:pt x="478" y="264"/>
                  </a:cubicBezTo>
                  <a:cubicBezTo>
                    <a:pt x="478" y="264"/>
                    <a:pt x="478" y="264"/>
                    <a:pt x="478" y="264"/>
                  </a:cubicBezTo>
                  <a:cubicBezTo>
                    <a:pt x="481" y="264"/>
                    <a:pt x="484" y="264"/>
                    <a:pt x="486" y="265"/>
                  </a:cubicBezTo>
                  <a:cubicBezTo>
                    <a:pt x="486" y="264"/>
                    <a:pt x="486" y="263"/>
                    <a:pt x="486" y="263"/>
                  </a:cubicBezTo>
                  <a:cubicBezTo>
                    <a:pt x="486" y="262"/>
                    <a:pt x="486" y="262"/>
                    <a:pt x="486" y="262"/>
                  </a:cubicBezTo>
                  <a:cubicBezTo>
                    <a:pt x="486" y="261"/>
                    <a:pt x="486" y="261"/>
                    <a:pt x="486" y="260"/>
                  </a:cubicBezTo>
                  <a:cubicBezTo>
                    <a:pt x="486" y="260"/>
                    <a:pt x="487" y="260"/>
                    <a:pt x="487" y="260"/>
                  </a:cubicBezTo>
                  <a:cubicBezTo>
                    <a:pt x="488" y="259"/>
                    <a:pt x="488" y="259"/>
                    <a:pt x="488" y="259"/>
                  </a:cubicBezTo>
                  <a:cubicBezTo>
                    <a:pt x="489" y="259"/>
                    <a:pt x="489" y="259"/>
                    <a:pt x="489" y="259"/>
                  </a:cubicBezTo>
                  <a:cubicBezTo>
                    <a:pt x="490" y="260"/>
                    <a:pt x="491" y="261"/>
                    <a:pt x="492" y="261"/>
                  </a:cubicBezTo>
                  <a:cubicBezTo>
                    <a:pt x="493" y="262"/>
                    <a:pt x="494" y="262"/>
                    <a:pt x="494" y="262"/>
                  </a:cubicBezTo>
                  <a:cubicBezTo>
                    <a:pt x="494" y="261"/>
                    <a:pt x="494" y="261"/>
                    <a:pt x="494" y="261"/>
                  </a:cubicBezTo>
                  <a:cubicBezTo>
                    <a:pt x="495" y="261"/>
                    <a:pt x="495" y="261"/>
                    <a:pt x="495" y="261"/>
                  </a:cubicBezTo>
                  <a:cubicBezTo>
                    <a:pt x="495" y="260"/>
                    <a:pt x="495" y="260"/>
                    <a:pt x="495" y="260"/>
                  </a:cubicBezTo>
                  <a:cubicBezTo>
                    <a:pt x="496" y="260"/>
                    <a:pt x="496" y="260"/>
                    <a:pt x="496" y="260"/>
                  </a:cubicBezTo>
                  <a:cubicBezTo>
                    <a:pt x="497" y="262"/>
                    <a:pt x="497" y="262"/>
                    <a:pt x="497" y="262"/>
                  </a:cubicBezTo>
                  <a:cubicBezTo>
                    <a:pt x="497" y="263"/>
                    <a:pt x="497" y="263"/>
                    <a:pt x="497" y="263"/>
                  </a:cubicBezTo>
                  <a:cubicBezTo>
                    <a:pt x="497" y="264"/>
                    <a:pt x="497" y="265"/>
                    <a:pt x="497" y="266"/>
                  </a:cubicBezTo>
                  <a:cubicBezTo>
                    <a:pt x="496" y="268"/>
                    <a:pt x="496" y="270"/>
                    <a:pt x="497" y="273"/>
                  </a:cubicBezTo>
                  <a:cubicBezTo>
                    <a:pt x="497" y="273"/>
                    <a:pt x="497" y="273"/>
                    <a:pt x="497" y="273"/>
                  </a:cubicBezTo>
                  <a:cubicBezTo>
                    <a:pt x="497" y="274"/>
                    <a:pt x="498" y="274"/>
                    <a:pt x="498" y="275"/>
                  </a:cubicBezTo>
                  <a:cubicBezTo>
                    <a:pt x="498" y="275"/>
                    <a:pt x="497" y="276"/>
                    <a:pt x="497" y="277"/>
                  </a:cubicBezTo>
                  <a:cubicBezTo>
                    <a:pt x="497" y="277"/>
                    <a:pt x="497" y="277"/>
                    <a:pt x="497" y="277"/>
                  </a:cubicBezTo>
                  <a:cubicBezTo>
                    <a:pt x="497" y="278"/>
                    <a:pt x="497" y="278"/>
                    <a:pt x="497" y="278"/>
                  </a:cubicBezTo>
                  <a:cubicBezTo>
                    <a:pt x="496" y="280"/>
                    <a:pt x="496" y="280"/>
                    <a:pt x="496" y="280"/>
                  </a:cubicBezTo>
                  <a:cubicBezTo>
                    <a:pt x="496" y="280"/>
                    <a:pt x="496" y="280"/>
                    <a:pt x="496" y="280"/>
                  </a:cubicBezTo>
                  <a:cubicBezTo>
                    <a:pt x="494" y="284"/>
                    <a:pt x="494" y="284"/>
                    <a:pt x="493" y="284"/>
                  </a:cubicBezTo>
                  <a:cubicBezTo>
                    <a:pt x="492" y="285"/>
                    <a:pt x="492" y="285"/>
                    <a:pt x="492" y="285"/>
                  </a:cubicBezTo>
                  <a:cubicBezTo>
                    <a:pt x="492" y="285"/>
                    <a:pt x="492" y="285"/>
                    <a:pt x="492" y="285"/>
                  </a:cubicBezTo>
                  <a:cubicBezTo>
                    <a:pt x="492" y="286"/>
                    <a:pt x="492" y="286"/>
                    <a:pt x="492" y="286"/>
                  </a:cubicBezTo>
                  <a:cubicBezTo>
                    <a:pt x="514" y="287"/>
                    <a:pt x="537" y="287"/>
                    <a:pt x="558" y="288"/>
                  </a:cubicBezTo>
                  <a:cubicBezTo>
                    <a:pt x="575" y="288"/>
                    <a:pt x="590" y="288"/>
                    <a:pt x="605" y="288"/>
                  </a:cubicBezTo>
                  <a:moveTo>
                    <a:pt x="554" y="46"/>
                  </a:moveTo>
                  <a:cubicBezTo>
                    <a:pt x="531" y="34"/>
                    <a:pt x="531" y="34"/>
                    <a:pt x="531" y="34"/>
                  </a:cubicBezTo>
                  <a:cubicBezTo>
                    <a:pt x="531" y="34"/>
                    <a:pt x="531" y="34"/>
                    <a:pt x="531" y="34"/>
                  </a:cubicBezTo>
                  <a:cubicBezTo>
                    <a:pt x="532" y="34"/>
                    <a:pt x="532" y="34"/>
                    <a:pt x="532" y="34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2" y="35"/>
                    <a:pt x="532" y="35"/>
                    <a:pt x="532" y="35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4" y="35"/>
                    <a:pt x="534" y="35"/>
                    <a:pt x="534" y="35"/>
                  </a:cubicBezTo>
                  <a:cubicBezTo>
                    <a:pt x="533" y="35"/>
                    <a:pt x="533" y="35"/>
                    <a:pt x="533" y="35"/>
                  </a:cubicBezTo>
                  <a:cubicBezTo>
                    <a:pt x="532" y="35"/>
                    <a:pt x="530" y="34"/>
                    <a:pt x="529" y="33"/>
                  </a:cubicBezTo>
                  <a:cubicBezTo>
                    <a:pt x="530" y="33"/>
                    <a:pt x="530" y="34"/>
                    <a:pt x="531" y="34"/>
                  </a:cubicBezTo>
                  <a:cubicBezTo>
                    <a:pt x="531" y="34"/>
                    <a:pt x="530" y="34"/>
                    <a:pt x="529" y="33"/>
                  </a:cubicBezTo>
                  <a:cubicBezTo>
                    <a:pt x="528" y="33"/>
                    <a:pt x="528" y="33"/>
                    <a:pt x="525" y="31"/>
                  </a:cubicBezTo>
                  <a:cubicBezTo>
                    <a:pt x="524" y="31"/>
                    <a:pt x="524" y="31"/>
                    <a:pt x="524" y="31"/>
                  </a:cubicBezTo>
                  <a:cubicBezTo>
                    <a:pt x="523" y="31"/>
                    <a:pt x="523" y="31"/>
                    <a:pt x="523" y="31"/>
                  </a:cubicBezTo>
                  <a:cubicBezTo>
                    <a:pt x="525" y="32"/>
                    <a:pt x="527" y="32"/>
                    <a:pt x="529" y="33"/>
                  </a:cubicBezTo>
                  <a:cubicBezTo>
                    <a:pt x="529" y="33"/>
                    <a:pt x="529" y="33"/>
                    <a:pt x="529" y="33"/>
                  </a:cubicBezTo>
                  <a:cubicBezTo>
                    <a:pt x="529" y="34"/>
                    <a:pt x="529" y="34"/>
                    <a:pt x="529" y="34"/>
                  </a:cubicBezTo>
                  <a:cubicBezTo>
                    <a:pt x="530" y="34"/>
                    <a:pt x="531" y="34"/>
                    <a:pt x="532" y="35"/>
                  </a:cubicBezTo>
                  <a:cubicBezTo>
                    <a:pt x="532" y="35"/>
                    <a:pt x="532" y="35"/>
                    <a:pt x="533" y="35"/>
                  </a:cubicBezTo>
                  <a:cubicBezTo>
                    <a:pt x="533" y="35"/>
                    <a:pt x="534" y="36"/>
                    <a:pt x="534" y="36"/>
                  </a:cubicBezTo>
                  <a:cubicBezTo>
                    <a:pt x="534" y="36"/>
                    <a:pt x="534" y="36"/>
                    <a:pt x="534" y="36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6" y="37"/>
                    <a:pt x="536" y="37"/>
                    <a:pt x="536" y="37"/>
                  </a:cubicBezTo>
                  <a:cubicBezTo>
                    <a:pt x="535" y="37"/>
                    <a:pt x="535" y="37"/>
                    <a:pt x="535" y="37"/>
                  </a:cubicBezTo>
                  <a:cubicBezTo>
                    <a:pt x="535" y="37"/>
                    <a:pt x="529" y="34"/>
                    <a:pt x="526" y="32"/>
                  </a:cubicBezTo>
                  <a:cubicBezTo>
                    <a:pt x="526" y="32"/>
                    <a:pt x="526" y="32"/>
                    <a:pt x="526" y="32"/>
                  </a:cubicBezTo>
                  <a:cubicBezTo>
                    <a:pt x="525" y="32"/>
                    <a:pt x="524" y="31"/>
                    <a:pt x="524" y="31"/>
                  </a:cubicBezTo>
                  <a:cubicBezTo>
                    <a:pt x="523" y="31"/>
                    <a:pt x="523" y="31"/>
                    <a:pt x="522" y="30"/>
                  </a:cubicBezTo>
                  <a:cubicBezTo>
                    <a:pt x="522" y="30"/>
                    <a:pt x="522" y="30"/>
                    <a:pt x="522" y="30"/>
                  </a:cubicBezTo>
                  <a:cubicBezTo>
                    <a:pt x="521" y="30"/>
                    <a:pt x="521" y="30"/>
                    <a:pt x="517" y="28"/>
                  </a:cubicBezTo>
                  <a:cubicBezTo>
                    <a:pt x="517" y="28"/>
                    <a:pt x="517" y="28"/>
                    <a:pt x="517" y="28"/>
                  </a:cubicBezTo>
                  <a:cubicBezTo>
                    <a:pt x="516" y="27"/>
                    <a:pt x="514" y="27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1" y="25"/>
                    <a:pt x="509" y="25"/>
                    <a:pt x="507" y="24"/>
                  </a:cubicBezTo>
                  <a:cubicBezTo>
                    <a:pt x="507" y="24"/>
                    <a:pt x="507" y="24"/>
                    <a:pt x="507" y="24"/>
                  </a:cubicBezTo>
                  <a:cubicBezTo>
                    <a:pt x="504" y="23"/>
                    <a:pt x="502" y="22"/>
                    <a:pt x="499" y="21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498" y="21"/>
                    <a:pt x="499" y="21"/>
                    <a:pt x="499" y="21"/>
                  </a:cubicBezTo>
                  <a:cubicBezTo>
                    <a:pt x="499" y="21"/>
                    <a:pt x="498" y="21"/>
                    <a:pt x="497" y="21"/>
                  </a:cubicBezTo>
                  <a:cubicBezTo>
                    <a:pt x="498" y="21"/>
                    <a:pt x="499" y="21"/>
                    <a:pt x="500" y="22"/>
                  </a:cubicBezTo>
                  <a:cubicBezTo>
                    <a:pt x="500" y="22"/>
                    <a:pt x="500" y="22"/>
                    <a:pt x="500" y="22"/>
                  </a:cubicBezTo>
                  <a:cubicBezTo>
                    <a:pt x="499" y="22"/>
                    <a:pt x="499" y="22"/>
                    <a:pt x="499" y="22"/>
                  </a:cubicBezTo>
                  <a:cubicBezTo>
                    <a:pt x="499" y="21"/>
                    <a:pt x="498" y="21"/>
                    <a:pt x="498" y="21"/>
                  </a:cubicBezTo>
                  <a:cubicBezTo>
                    <a:pt x="497" y="21"/>
                    <a:pt x="496" y="20"/>
                    <a:pt x="494" y="20"/>
                  </a:cubicBezTo>
                  <a:cubicBezTo>
                    <a:pt x="494" y="20"/>
                    <a:pt x="494" y="20"/>
                    <a:pt x="494" y="20"/>
                  </a:cubicBezTo>
                  <a:cubicBezTo>
                    <a:pt x="494" y="20"/>
                    <a:pt x="493" y="20"/>
                    <a:pt x="489" y="18"/>
                  </a:cubicBezTo>
                  <a:cubicBezTo>
                    <a:pt x="489" y="18"/>
                    <a:pt x="488" y="18"/>
                    <a:pt x="487" y="17"/>
                  </a:cubicBezTo>
                  <a:cubicBezTo>
                    <a:pt x="486" y="18"/>
                    <a:pt x="486" y="18"/>
                    <a:pt x="486" y="18"/>
                  </a:cubicBezTo>
                  <a:cubicBezTo>
                    <a:pt x="497" y="21"/>
                    <a:pt x="497" y="21"/>
                    <a:pt x="499" y="22"/>
                  </a:cubicBezTo>
                  <a:cubicBezTo>
                    <a:pt x="498" y="22"/>
                    <a:pt x="498" y="22"/>
                    <a:pt x="498" y="22"/>
                  </a:cubicBezTo>
                  <a:cubicBezTo>
                    <a:pt x="498" y="22"/>
                    <a:pt x="499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0" y="23"/>
                    <a:pt x="500" y="23"/>
                    <a:pt x="500" y="23"/>
                  </a:cubicBezTo>
                  <a:cubicBezTo>
                    <a:pt x="501" y="24"/>
                    <a:pt x="501" y="24"/>
                    <a:pt x="502" y="24"/>
                  </a:cubicBezTo>
                  <a:cubicBezTo>
                    <a:pt x="502" y="24"/>
                    <a:pt x="503" y="24"/>
                    <a:pt x="503" y="25"/>
                  </a:cubicBezTo>
                  <a:cubicBezTo>
                    <a:pt x="503" y="24"/>
                    <a:pt x="503" y="24"/>
                    <a:pt x="500" y="24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3"/>
                    <a:pt x="498" y="23"/>
                    <a:pt x="498" y="23"/>
                  </a:cubicBezTo>
                  <a:cubicBezTo>
                    <a:pt x="500" y="24"/>
                    <a:pt x="501" y="25"/>
                    <a:pt x="502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3" y="26"/>
                    <a:pt x="504" y="26"/>
                    <a:pt x="504" y="27"/>
                  </a:cubicBezTo>
                  <a:cubicBezTo>
                    <a:pt x="504" y="27"/>
                    <a:pt x="504" y="27"/>
                    <a:pt x="504" y="27"/>
                  </a:cubicBezTo>
                  <a:cubicBezTo>
                    <a:pt x="506" y="29"/>
                    <a:pt x="506" y="29"/>
                    <a:pt x="515" y="34"/>
                  </a:cubicBezTo>
                  <a:cubicBezTo>
                    <a:pt x="516" y="34"/>
                    <a:pt x="516" y="34"/>
                    <a:pt x="517" y="34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7" y="35"/>
                    <a:pt x="517" y="35"/>
                    <a:pt x="517" y="35"/>
                  </a:cubicBezTo>
                  <a:cubicBezTo>
                    <a:pt x="516" y="35"/>
                    <a:pt x="516" y="35"/>
                    <a:pt x="515" y="35"/>
                  </a:cubicBezTo>
                  <a:cubicBezTo>
                    <a:pt x="515" y="36"/>
                    <a:pt x="515" y="36"/>
                    <a:pt x="514" y="36"/>
                  </a:cubicBezTo>
                  <a:cubicBezTo>
                    <a:pt x="515" y="36"/>
                    <a:pt x="515" y="36"/>
                    <a:pt x="515" y="36"/>
                  </a:cubicBezTo>
                  <a:cubicBezTo>
                    <a:pt x="515" y="37"/>
                    <a:pt x="515" y="37"/>
                    <a:pt x="515" y="37"/>
                  </a:cubicBezTo>
                  <a:cubicBezTo>
                    <a:pt x="515" y="37"/>
                    <a:pt x="515" y="37"/>
                    <a:pt x="514" y="37"/>
                  </a:cubicBezTo>
                  <a:cubicBezTo>
                    <a:pt x="515" y="37"/>
                    <a:pt x="524" y="42"/>
                    <a:pt x="525" y="43"/>
                  </a:cubicBezTo>
                  <a:cubicBezTo>
                    <a:pt x="526" y="43"/>
                    <a:pt x="526" y="43"/>
                    <a:pt x="526" y="43"/>
                  </a:cubicBezTo>
                  <a:cubicBezTo>
                    <a:pt x="526" y="43"/>
                    <a:pt x="527" y="43"/>
                    <a:pt x="530" y="44"/>
                  </a:cubicBezTo>
                  <a:cubicBezTo>
                    <a:pt x="530" y="45"/>
                    <a:pt x="531" y="45"/>
                    <a:pt x="531" y="45"/>
                  </a:cubicBezTo>
                  <a:cubicBezTo>
                    <a:pt x="532" y="46"/>
                    <a:pt x="532" y="46"/>
                    <a:pt x="532" y="46"/>
                  </a:cubicBezTo>
                  <a:cubicBezTo>
                    <a:pt x="531" y="46"/>
                    <a:pt x="531" y="46"/>
                    <a:pt x="524" y="43"/>
                  </a:cubicBezTo>
                  <a:cubicBezTo>
                    <a:pt x="524" y="43"/>
                    <a:pt x="523" y="43"/>
                    <a:pt x="523" y="43"/>
                  </a:cubicBezTo>
                  <a:cubicBezTo>
                    <a:pt x="522" y="43"/>
                    <a:pt x="521" y="42"/>
                    <a:pt x="520" y="42"/>
                  </a:cubicBezTo>
                  <a:cubicBezTo>
                    <a:pt x="519" y="41"/>
                    <a:pt x="519" y="41"/>
                    <a:pt x="519" y="41"/>
                  </a:cubicBezTo>
                  <a:cubicBezTo>
                    <a:pt x="519" y="42"/>
                    <a:pt x="519" y="42"/>
                    <a:pt x="519" y="42"/>
                  </a:cubicBezTo>
                  <a:cubicBezTo>
                    <a:pt x="520" y="43"/>
                    <a:pt x="520" y="43"/>
                    <a:pt x="520" y="43"/>
                  </a:cubicBezTo>
                  <a:cubicBezTo>
                    <a:pt x="522" y="43"/>
                    <a:pt x="522" y="43"/>
                    <a:pt x="524" y="45"/>
                  </a:cubicBezTo>
                  <a:cubicBezTo>
                    <a:pt x="524" y="45"/>
                    <a:pt x="524" y="45"/>
                    <a:pt x="522" y="44"/>
                  </a:cubicBezTo>
                  <a:cubicBezTo>
                    <a:pt x="521" y="44"/>
                    <a:pt x="521" y="44"/>
                    <a:pt x="521" y="44"/>
                  </a:cubicBezTo>
                  <a:cubicBezTo>
                    <a:pt x="523" y="46"/>
                    <a:pt x="525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30" y="48"/>
                    <a:pt x="533" y="50"/>
                    <a:pt x="533" y="50"/>
                  </a:cubicBezTo>
                  <a:cubicBezTo>
                    <a:pt x="530" y="48"/>
                    <a:pt x="526" y="48"/>
                    <a:pt x="523" y="46"/>
                  </a:cubicBezTo>
                  <a:cubicBezTo>
                    <a:pt x="522" y="46"/>
                    <a:pt x="521" y="45"/>
                    <a:pt x="521" y="45"/>
                  </a:cubicBezTo>
                  <a:cubicBezTo>
                    <a:pt x="515" y="41"/>
                    <a:pt x="515" y="41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8" y="44"/>
                    <a:pt x="518" y="44"/>
                    <a:pt x="519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19" y="46"/>
                    <a:pt x="521" y="47"/>
                    <a:pt x="521" y="47"/>
                  </a:cubicBezTo>
                  <a:cubicBezTo>
                    <a:pt x="521" y="48"/>
                    <a:pt x="521" y="48"/>
                    <a:pt x="521" y="48"/>
                  </a:cubicBezTo>
                  <a:cubicBezTo>
                    <a:pt x="530" y="53"/>
                    <a:pt x="530" y="53"/>
                    <a:pt x="532" y="54"/>
                  </a:cubicBezTo>
                  <a:cubicBezTo>
                    <a:pt x="532" y="55"/>
                    <a:pt x="532" y="55"/>
                    <a:pt x="532" y="55"/>
                  </a:cubicBezTo>
                  <a:cubicBezTo>
                    <a:pt x="534" y="56"/>
                    <a:pt x="537" y="58"/>
                    <a:pt x="539" y="60"/>
                  </a:cubicBezTo>
                  <a:cubicBezTo>
                    <a:pt x="540" y="60"/>
                    <a:pt x="541" y="60"/>
                    <a:pt x="541" y="60"/>
                  </a:cubicBezTo>
                  <a:cubicBezTo>
                    <a:pt x="541" y="59"/>
                    <a:pt x="540" y="59"/>
                    <a:pt x="540" y="58"/>
                  </a:cubicBezTo>
                  <a:cubicBezTo>
                    <a:pt x="540" y="58"/>
                    <a:pt x="540" y="58"/>
                    <a:pt x="540" y="58"/>
                  </a:cubicBezTo>
                  <a:cubicBezTo>
                    <a:pt x="546" y="60"/>
                    <a:pt x="550" y="65"/>
                    <a:pt x="556" y="67"/>
                  </a:cubicBezTo>
                  <a:cubicBezTo>
                    <a:pt x="557" y="68"/>
                    <a:pt x="558" y="68"/>
                    <a:pt x="559" y="69"/>
                  </a:cubicBezTo>
                  <a:cubicBezTo>
                    <a:pt x="558" y="70"/>
                    <a:pt x="558" y="70"/>
                    <a:pt x="558" y="70"/>
                  </a:cubicBezTo>
                  <a:cubicBezTo>
                    <a:pt x="555" y="68"/>
                    <a:pt x="555" y="68"/>
                    <a:pt x="553" y="67"/>
                  </a:cubicBezTo>
                  <a:cubicBezTo>
                    <a:pt x="553" y="66"/>
                    <a:pt x="553" y="66"/>
                    <a:pt x="552" y="66"/>
                  </a:cubicBezTo>
                  <a:cubicBezTo>
                    <a:pt x="552" y="66"/>
                    <a:pt x="546" y="61"/>
                    <a:pt x="544" y="62"/>
                  </a:cubicBezTo>
                  <a:cubicBezTo>
                    <a:pt x="543" y="62"/>
                    <a:pt x="543" y="62"/>
                    <a:pt x="543" y="62"/>
                  </a:cubicBezTo>
                  <a:cubicBezTo>
                    <a:pt x="544" y="64"/>
                    <a:pt x="554" y="73"/>
                    <a:pt x="554" y="73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3" y="73"/>
                    <a:pt x="553" y="74"/>
                    <a:pt x="553" y="75"/>
                  </a:cubicBezTo>
                  <a:cubicBezTo>
                    <a:pt x="553" y="75"/>
                    <a:pt x="554" y="76"/>
                    <a:pt x="554" y="76"/>
                  </a:cubicBezTo>
                  <a:cubicBezTo>
                    <a:pt x="554" y="76"/>
                    <a:pt x="554" y="76"/>
                    <a:pt x="554" y="76"/>
                  </a:cubicBezTo>
                  <a:cubicBezTo>
                    <a:pt x="553" y="76"/>
                    <a:pt x="553" y="76"/>
                    <a:pt x="551" y="76"/>
                  </a:cubicBezTo>
                  <a:cubicBezTo>
                    <a:pt x="550" y="75"/>
                    <a:pt x="549" y="75"/>
                    <a:pt x="548" y="75"/>
                  </a:cubicBezTo>
                  <a:cubicBezTo>
                    <a:pt x="547" y="75"/>
                    <a:pt x="547" y="75"/>
                    <a:pt x="547" y="75"/>
                  </a:cubicBezTo>
                  <a:cubicBezTo>
                    <a:pt x="547" y="74"/>
                    <a:pt x="546" y="74"/>
                    <a:pt x="546" y="73"/>
                  </a:cubicBezTo>
                  <a:cubicBezTo>
                    <a:pt x="547" y="73"/>
                    <a:pt x="548" y="74"/>
                    <a:pt x="550" y="74"/>
                  </a:cubicBezTo>
                  <a:cubicBezTo>
                    <a:pt x="550" y="73"/>
                    <a:pt x="550" y="72"/>
                    <a:pt x="547" y="68"/>
                  </a:cubicBezTo>
                  <a:cubicBezTo>
                    <a:pt x="547" y="68"/>
                    <a:pt x="547" y="68"/>
                    <a:pt x="533" y="57"/>
                  </a:cubicBezTo>
                  <a:cubicBezTo>
                    <a:pt x="532" y="56"/>
                    <a:pt x="532" y="56"/>
                    <a:pt x="531" y="56"/>
                  </a:cubicBezTo>
                  <a:cubicBezTo>
                    <a:pt x="527" y="52"/>
                    <a:pt x="527" y="52"/>
                    <a:pt x="520" y="48"/>
                  </a:cubicBezTo>
                  <a:cubicBezTo>
                    <a:pt x="518" y="47"/>
                    <a:pt x="516" y="45"/>
                    <a:pt x="515" y="44"/>
                  </a:cubicBezTo>
                  <a:cubicBezTo>
                    <a:pt x="515" y="44"/>
                    <a:pt x="515" y="44"/>
                    <a:pt x="516" y="44"/>
                  </a:cubicBezTo>
                  <a:cubicBezTo>
                    <a:pt x="510" y="41"/>
                    <a:pt x="510" y="41"/>
                    <a:pt x="510" y="41"/>
                  </a:cubicBezTo>
                  <a:cubicBezTo>
                    <a:pt x="509" y="41"/>
                    <a:pt x="508" y="40"/>
                    <a:pt x="507" y="40"/>
                  </a:cubicBezTo>
                  <a:cubicBezTo>
                    <a:pt x="506" y="40"/>
                    <a:pt x="506" y="40"/>
                    <a:pt x="506" y="40"/>
                  </a:cubicBezTo>
                  <a:cubicBezTo>
                    <a:pt x="505" y="40"/>
                    <a:pt x="505" y="40"/>
                    <a:pt x="505" y="40"/>
                  </a:cubicBezTo>
                  <a:cubicBezTo>
                    <a:pt x="506" y="41"/>
                    <a:pt x="506" y="41"/>
                    <a:pt x="506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6" y="43"/>
                    <a:pt x="513" y="48"/>
                    <a:pt x="513" y="48"/>
                  </a:cubicBezTo>
                  <a:cubicBezTo>
                    <a:pt x="512" y="48"/>
                    <a:pt x="512" y="48"/>
                    <a:pt x="512" y="48"/>
                  </a:cubicBezTo>
                  <a:cubicBezTo>
                    <a:pt x="512" y="49"/>
                    <a:pt x="512" y="49"/>
                    <a:pt x="512" y="49"/>
                  </a:cubicBezTo>
                  <a:cubicBezTo>
                    <a:pt x="513" y="50"/>
                    <a:pt x="513" y="50"/>
                    <a:pt x="513" y="50"/>
                  </a:cubicBezTo>
                  <a:cubicBezTo>
                    <a:pt x="514" y="50"/>
                    <a:pt x="514" y="50"/>
                    <a:pt x="514" y="50"/>
                  </a:cubicBezTo>
                  <a:cubicBezTo>
                    <a:pt x="514" y="51"/>
                    <a:pt x="515" y="51"/>
                    <a:pt x="515" y="51"/>
                  </a:cubicBezTo>
                  <a:cubicBezTo>
                    <a:pt x="516" y="51"/>
                    <a:pt x="519" y="53"/>
                    <a:pt x="520" y="54"/>
                  </a:cubicBezTo>
                  <a:cubicBezTo>
                    <a:pt x="521" y="56"/>
                    <a:pt x="523" y="57"/>
                    <a:pt x="530" y="60"/>
                  </a:cubicBezTo>
                  <a:cubicBezTo>
                    <a:pt x="532" y="62"/>
                    <a:pt x="532" y="62"/>
                    <a:pt x="535" y="65"/>
                  </a:cubicBezTo>
                  <a:cubicBezTo>
                    <a:pt x="535" y="65"/>
                    <a:pt x="534" y="65"/>
                    <a:pt x="534" y="65"/>
                  </a:cubicBezTo>
                  <a:cubicBezTo>
                    <a:pt x="533" y="65"/>
                    <a:pt x="533" y="65"/>
                    <a:pt x="516" y="57"/>
                  </a:cubicBezTo>
                  <a:cubicBezTo>
                    <a:pt x="515" y="57"/>
                    <a:pt x="515" y="57"/>
                    <a:pt x="514" y="57"/>
                  </a:cubicBezTo>
                  <a:cubicBezTo>
                    <a:pt x="513" y="57"/>
                    <a:pt x="512" y="56"/>
                    <a:pt x="511" y="56"/>
                  </a:cubicBezTo>
                  <a:cubicBezTo>
                    <a:pt x="510" y="56"/>
                    <a:pt x="510" y="56"/>
                    <a:pt x="509" y="56"/>
                  </a:cubicBezTo>
                  <a:cubicBezTo>
                    <a:pt x="507" y="55"/>
                    <a:pt x="505" y="54"/>
                    <a:pt x="503" y="53"/>
                  </a:cubicBezTo>
                  <a:cubicBezTo>
                    <a:pt x="502" y="53"/>
                    <a:pt x="502" y="52"/>
                    <a:pt x="501" y="52"/>
                  </a:cubicBezTo>
                  <a:cubicBezTo>
                    <a:pt x="500" y="52"/>
                    <a:pt x="500" y="52"/>
                    <a:pt x="500" y="52"/>
                  </a:cubicBezTo>
                  <a:cubicBezTo>
                    <a:pt x="500" y="53"/>
                    <a:pt x="500" y="53"/>
                    <a:pt x="500" y="53"/>
                  </a:cubicBezTo>
                  <a:cubicBezTo>
                    <a:pt x="504" y="57"/>
                    <a:pt x="511" y="56"/>
                    <a:pt x="514" y="62"/>
                  </a:cubicBezTo>
                  <a:cubicBezTo>
                    <a:pt x="514" y="62"/>
                    <a:pt x="514" y="62"/>
                    <a:pt x="514" y="62"/>
                  </a:cubicBezTo>
                  <a:cubicBezTo>
                    <a:pt x="514" y="63"/>
                    <a:pt x="514" y="64"/>
                    <a:pt x="514" y="65"/>
                  </a:cubicBezTo>
                  <a:cubicBezTo>
                    <a:pt x="514" y="65"/>
                    <a:pt x="514" y="65"/>
                    <a:pt x="514" y="65"/>
                  </a:cubicBezTo>
                  <a:cubicBezTo>
                    <a:pt x="510" y="61"/>
                    <a:pt x="510" y="61"/>
                    <a:pt x="510" y="61"/>
                  </a:cubicBezTo>
                  <a:cubicBezTo>
                    <a:pt x="509" y="61"/>
                    <a:pt x="509" y="61"/>
                    <a:pt x="509" y="61"/>
                  </a:cubicBezTo>
                  <a:cubicBezTo>
                    <a:pt x="509" y="61"/>
                    <a:pt x="509" y="61"/>
                    <a:pt x="509" y="61"/>
                  </a:cubicBezTo>
                  <a:cubicBezTo>
                    <a:pt x="509" y="62"/>
                    <a:pt x="509" y="62"/>
                    <a:pt x="509" y="62"/>
                  </a:cubicBezTo>
                  <a:cubicBezTo>
                    <a:pt x="508" y="63"/>
                    <a:pt x="508" y="63"/>
                    <a:pt x="508" y="63"/>
                  </a:cubicBezTo>
                  <a:cubicBezTo>
                    <a:pt x="508" y="63"/>
                    <a:pt x="508" y="63"/>
                    <a:pt x="508" y="63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22" y="79"/>
                    <a:pt x="537" y="99"/>
                    <a:pt x="550" y="121"/>
                  </a:cubicBezTo>
                  <a:cubicBezTo>
                    <a:pt x="614" y="121"/>
                    <a:pt x="649" y="120"/>
                    <a:pt x="646" y="118"/>
                  </a:cubicBezTo>
                  <a:cubicBezTo>
                    <a:pt x="644" y="116"/>
                    <a:pt x="644" y="116"/>
                    <a:pt x="644" y="116"/>
                  </a:cubicBezTo>
                  <a:cubicBezTo>
                    <a:pt x="617" y="89"/>
                    <a:pt x="617" y="89"/>
                    <a:pt x="602" y="77"/>
                  </a:cubicBezTo>
                  <a:cubicBezTo>
                    <a:pt x="573" y="57"/>
                    <a:pt x="569" y="54"/>
                    <a:pt x="554" y="46"/>
                  </a:cubicBezTo>
                  <a:moveTo>
                    <a:pt x="624" y="357"/>
                  </a:moveTo>
                  <a:cubicBezTo>
                    <a:pt x="624" y="357"/>
                    <a:pt x="624" y="357"/>
                    <a:pt x="624" y="357"/>
                  </a:cubicBezTo>
                  <a:cubicBezTo>
                    <a:pt x="624" y="356"/>
                    <a:pt x="624" y="354"/>
                    <a:pt x="623" y="354"/>
                  </a:cubicBezTo>
                  <a:cubicBezTo>
                    <a:pt x="623" y="353"/>
                    <a:pt x="622" y="353"/>
                    <a:pt x="621" y="353"/>
                  </a:cubicBezTo>
                  <a:cubicBezTo>
                    <a:pt x="620" y="352"/>
                    <a:pt x="620" y="352"/>
                    <a:pt x="620" y="352"/>
                  </a:cubicBezTo>
                  <a:cubicBezTo>
                    <a:pt x="619" y="351"/>
                    <a:pt x="620" y="349"/>
                    <a:pt x="619" y="348"/>
                  </a:cubicBezTo>
                  <a:cubicBezTo>
                    <a:pt x="618" y="346"/>
                    <a:pt x="616" y="345"/>
                    <a:pt x="615" y="345"/>
                  </a:cubicBezTo>
                  <a:cubicBezTo>
                    <a:pt x="613" y="345"/>
                    <a:pt x="615" y="341"/>
                    <a:pt x="614" y="340"/>
                  </a:cubicBezTo>
                  <a:cubicBezTo>
                    <a:pt x="612" y="338"/>
                    <a:pt x="612" y="338"/>
                    <a:pt x="612" y="338"/>
                  </a:cubicBezTo>
                  <a:cubicBezTo>
                    <a:pt x="612" y="338"/>
                    <a:pt x="611" y="338"/>
                    <a:pt x="610" y="338"/>
                  </a:cubicBezTo>
                  <a:cubicBezTo>
                    <a:pt x="611" y="341"/>
                    <a:pt x="611" y="341"/>
                    <a:pt x="610" y="342"/>
                  </a:cubicBezTo>
                  <a:cubicBezTo>
                    <a:pt x="610" y="354"/>
                    <a:pt x="611" y="365"/>
                    <a:pt x="610" y="376"/>
                  </a:cubicBezTo>
                  <a:cubicBezTo>
                    <a:pt x="611" y="376"/>
                    <a:pt x="611" y="376"/>
                    <a:pt x="611" y="376"/>
                  </a:cubicBezTo>
                  <a:cubicBezTo>
                    <a:pt x="612" y="376"/>
                    <a:pt x="612" y="376"/>
                    <a:pt x="612" y="376"/>
                  </a:cubicBezTo>
                  <a:cubicBezTo>
                    <a:pt x="613" y="376"/>
                    <a:pt x="613" y="376"/>
                    <a:pt x="613" y="376"/>
                  </a:cubicBezTo>
                  <a:cubicBezTo>
                    <a:pt x="614" y="375"/>
                    <a:pt x="614" y="374"/>
                    <a:pt x="614" y="374"/>
                  </a:cubicBezTo>
                  <a:cubicBezTo>
                    <a:pt x="614" y="373"/>
                    <a:pt x="614" y="373"/>
                    <a:pt x="614" y="372"/>
                  </a:cubicBezTo>
                  <a:cubicBezTo>
                    <a:pt x="614" y="372"/>
                    <a:pt x="614" y="372"/>
                    <a:pt x="614" y="372"/>
                  </a:cubicBezTo>
                  <a:cubicBezTo>
                    <a:pt x="614" y="370"/>
                    <a:pt x="616" y="368"/>
                    <a:pt x="617" y="368"/>
                  </a:cubicBezTo>
                  <a:cubicBezTo>
                    <a:pt x="618" y="368"/>
                    <a:pt x="618" y="368"/>
                    <a:pt x="618" y="368"/>
                  </a:cubicBezTo>
                  <a:cubicBezTo>
                    <a:pt x="618" y="368"/>
                    <a:pt x="618" y="369"/>
                    <a:pt x="619" y="369"/>
                  </a:cubicBezTo>
                  <a:cubicBezTo>
                    <a:pt x="620" y="366"/>
                    <a:pt x="619" y="362"/>
                    <a:pt x="620" y="359"/>
                  </a:cubicBezTo>
                  <a:cubicBezTo>
                    <a:pt x="620" y="358"/>
                    <a:pt x="620" y="358"/>
                    <a:pt x="622" y="358"/>
                  </a:cubicBezTo>
                  <a:cubicBezTo>
                    <a:pt x="622" y="358"/>
                    <a:pt x="623" y="358"/>
                    <a:pt x="624" y="357"/>
                  </a:cubicBezTo>
                  <a:moveTo>
                    <a:pt x="743" y="321"/>
                  </a:moveTo>
                  <a:cubicBezTo>
                    <a:pt x="741" y="310"/>
                    <a:pt x="738" y="295"/>
                    <a:pt x="736" y="284"/>
                  </a:cubicBezTo>
                  <a:cubicBezTo>
                    <a:pt x="736" y="287"/>
                    <a:pt x="690" y="289"/>
                    <a:pt x="605" y="288"/>
                  </a:cubicBezTo>
                  <a:cubicBezTo>
                    <a:pt x="607" y="300"/>
                    <a:pt x="608" y="313"/>
                    <a:pt x="609" y="325"/>
                  </a:cubicBezTo>
                  <a:cubicBezTo>
                    <a:pt x="610" y="327"/>
                    <a:pt x="610" y="330"/>
                    <a:pt x="612" y="331"/>
                  </a:cubicBezTo>
                  <a:cubicBezTo>
                    <a:pt x="614" y="331"/>
                    <a:pt x="616" y="331"/>
                    <a:pt x="618" y="331"/>
                  </a:cubicBezTo>
                  <a:cubicBezTo>
                    <a:pt x="621" y="330"/>
                    <a:pt x="621" y="334"/>
                    <a:pt x="623" y="334"/>
                  </a:cubicBezTo>
                  <a:cubicBezTo>
                    <a:pt x="625" y="334"/>
                    <a:pt x="627" y="334"/>
                    <a:pt x="628" y="334"/>
                  </a:cubicBezTo>
                  <a:cubicBezTo>
                    <a:pt x="629" y="335"/>
                    <a:pt x="629" y="335"/>
                    <a:pt x="630" y="335"/>
                  </a:cubicBezTo>
                  <a:cubicBezTo>
                    <a:pt x="637" y="335"/>
                    <a:pt x="637" y="335"/>
                    <a:pt x="637" y="335"/>
                  </a:cubicBezTo>
                  <a:cubicBezTo>
                    <a:pt x="643" y="334"/>
                    <a:pt x="643" y="334"/>
                    <a:pt x="643" y="334"/>
                  </a:cubicBezTo>
                  <a:cubicBezTo>
                    <a:pt x="644" y="334"/>
                    <a:pt x="646" y="334"/>
                    <a:pt x="647" y="334"/>
                  </a:cubicBezTo>
                  <a:cubicBezTo>
                    <a:pt x="648" y="334"/>
                    <a:pt x="655" y="341"/>
                    <a:pt x="656" y="346"/>
                  </a:cubicBezTo>
                  <a:cubicBezTo>
                    <a:pt x="656" y="346"/>
                    <a:pt x="656" y="346"/>
                    <a:pt x="657" y="346"/>
                  </a:cubicBezTo>
                  <a:cubicBezTo>
                    <a:pt x="657" y="347"/>
                    <a:pt x="657" y="347"/>
                    <a:pt x="658" y="349"/>
                  </a:cubicBezTo>
                  <a:cubicBezTo>
                    <a:pt x="659" y="349"/>
                    <a:pt x="659" y="349"/>
                    <a:pt x="660" y="349"/>
                  </a:cubicBezTo>
                  <a:cubicBezTo>
                    <a:pt x="661" y="349"/>
                    <a:pt x="661" y="349"/>
                    <a:pt x="664" y="351"/>
                  </a:cubicBezTo>
                  <a:cubicBezTo>
                    <a:pt x="657" y="352"/>
                    <a:pt x="661" y="356"/>
                    <a:pt x="661" y="356"/>
                  </a:cubicBezTo>
                  <a:cubicBezTo>
                    <a:pt x="664" y="358"/>
                    <a:pt x="663" y="363"/>
                    <a:pt x="668" y="363"/>
                  </a:cubicBezTo>
                  <a:cubicBezTo>
                    <a:pt x="670" y="360"/>
                    <a:pt x="670" y="360"/>
                    <a:pt x="671" y="360"/>
                  </a:cubicBezTo>
                  <a:cubicBezTo>
                    <a:pt x="671" y="359"/>
                    <a:pt x="671" y="358"/>
                    <a:pt x="672" y="358"/>
                  </a:cubicBezTo>
                  <a:cubicBezTo>
                    <a:pt x="672" y="358"/>
                    <a:pt x="672" y="357"/>
                    <a:pt x="673" y="357"/>
                  </a:cubicBezTo>
                  <a:cubicBezTo>
                    <a:pt x="676" y="360"/>
                    <a:pt x="676" y="371"/>
                    <a:pt x="676" y="372"/>
                  </a:cubicBezTo>
                  <a:cubicBezTo>
                    <a:pt x="676" y="373"/>
                    <a:pt x="676" y="374"/>
                    <a:pt x="676" y="375"/>
                  </a:cubicBezTo>
                  <a:cubicBezTo>
                    <a:pt x="674" y="389"/>
                    <a:pt x="682" y="401"/>
                    <a:pt x="681" y="415"/>
                  </a:cubicBezTo>
                  <a:cubicBezTo>
                    <a:pt x="681" y="416"/>
                    <a:pt x="681" y="416"/>
                    <a:pt x="681" y="416"/>
                  </a:cubicBezTo>
                  <a:cubicBezTo>
                    <a:pt x="680" y="424"/>
                    <a:pt x="683" y="431"/>
                    <a:pt x="683" y="439"/>
                  </a:cubicBezTo>
                  <a:cubicBezTo>
                    <a:pt x="684" y="439"/>
                    <a:pt x="684" y="440"/>
                    <a:pt x="684" y="441"/>
                  </a:cubicBezTo>
                  <a:cubicBezTo>
                    <a:pt x="684" y="441"/>
                    <a:pt x="685" y="441"/>
                    <a:pt x="685" y="441"/>
                  </a:cubicBezTo>
                  <a:cubicBezTo>
                    <a:pt x="690" y="437"/>
                    <a:pt x="690" y="437"/>
                    <a:pt x="696" y="409"/>
                  </a:cubicBezTo>
                  <a:cubicBezTo>
                    <a:pt x="696" y="407"/>
                    <a:pt x="697" y="405"/>
                    <a:pt x="697" y="402"/>
                  </a:cubicBezTo>
                  <a:cubicBezTo>
                    <a:pt x="697" y="395"/>
                    <a:pt x="697" y="395"/>
                    <a:pt x="698" y="394"/>
                  </a:cubicBezTo>
                  <a:cubicBezTo>
                    <a:pt x="705" y="394"/>
                    <a:pt x="710" y="372"/>
                    <a:pt x="710" y="371"/>
                  </a:cubicBezTo>
                  <a:cubicBezTo>
                    <a:pt x="710" y="371"/>
                    <a:pt x="710" y="371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3" y="367"/>
                    <a:pt x="713" y="367"/>
                    <a:pt x="713" y="367"/>
                  </a:cubicBezTo>
                  <a:cubicBezTo>
                    <a:pt x="714" y="367"/>
                    <a:pt x="714" y="367"/>
                    <a:pt x="714" y="367"/>
                  </a:cubicBezTo>
                  <a:cubicBezTo>
                    <a:pt x="715" y="366"/>
                    <a:pt x="715" y="366"/>
                    <a:pt x="715" y="358"/>
                  </a:cubicBezTo>
                  <a:cubicBezTo>
                    <a:pt x="716" y="357"/>
                    <a:pt x="716" y="357"/>
                    <a:pt x="717" y="357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8" y="358"/>
                    <a:pt x="718" y="358"/>
                    <a:pt x="718" y="358"/>
                  </a:cubicBezTo>
                  <a:cubicBezTo>
                    <a:pt x="719" y="357"/>
                    <a:pt x="720" y="355"/>
                    <a:pt x="721" y="354"/>
                  </a:cubicBezTo>
                  <a:cubicBezTo>
                    <a:pt x="721" y="353"/>
                    <a:pt x="722" y="353"/>
                    <a:pt x="723" y="353"/>
                  </a:cubicBezTo>
                  <a:cubicBezTo>
                    <a:pt x="723" y="352"/>
                    <a:pt x="723" y="351"/>
                    <a:pt x="723" y="350"/>
                  </a:cubicBezTo>
                  <a:cubicBezTo>
                    <a:pt x="724" y="350"/>
                    <a:pt x="724" y="350"/>
                    <a:pt x="724" y="350"/>
                  </a:cubicBezTo>
                  <a:cubicBezTo>
                    <a:pt x="725" y="353"/>
                    <a:pt x="726" y="358"/>
                    <a:pt x="727" y="365"/>
                  </a:cubicBezTo>
                  <a:cubicBezTo>
                    <a:pt x="728" y="369"/>
                    <a:pt x="728" y="369"/>
                    <a:pt x="728" y="370"/>
                  </a:cubicBezTo>
                  <a:cubicBezTo>
                    <a:pt x="728" y="371"/>
                    <a:pt x="728" y="371"/>
                    <a:pt x="728" y="372"/>
                  </a:cubicBezTo>
                  <a:cubicBezTo>
                    <a:pt x="728" y="373"/>
                    <a:pt x="728" y="373"/>
                    <a:pt x="728" y="375"/>
                  </a:cubicBezTo>
                  <a:cubicBezTo>
                    <a:pt x="728" y="376"/>
                    <a:pt x="728" y="376"/>
                    <a:pt x="728" y="376"/>
                  </a:cubicBezTo>
                  <a:cubicBezTo>
                    <a:pt x="729" y="376"/>
                    <a:pt x="729" y="376"/>
                    <a:pt x="729" y="376"/>
                  </a:cubicBezTo>
                  <a:cubicBezTo>
                    <a:pt x="732" y="381"/>
                    <a:pt x="727" y="387"/>
                    <a:pt x="730" y="392"/>
                  </a:cubicBezTo>
                  <a:cubicBezTo>
                    <a:pt x="731" y="392"/>
                    <a:pt x="731" y="392"/>
                    <a:pt x="731" y="392"/>
                  </a:cubicBezTo>
                  <a:cubicBezTo>
                    <a:pt x="731" y="391"/>
                    <a:pt x="732" y="391"/>
                    <a:pt x="733" y="389"/>
                  </a:cubicBezTo>
                  <a:cubicBezTo>
                    <a:pt x="733" y="389"/>
                    <a:pt x="733" y="388"/>
                    <a:pt x="733" y="388"/>
                  </a:cubicBezTo>
                  <a:cubicBezTo>
                    <a:pt x="733" y="387"/>
                    <a:pt x="733" y="387"/>
                    <a:pt x="733" y="387"/>
                  </a:cubicBezTo>
                  <a:cubicBezTo>
                    <a:pt x="733" y="386"/>
                    <a:pt x="733" y="386"/>
                    <a:pt x="733" y="385"/>
                  </a:cubicBezTo>
                  <a:cubicBezTo>
                    <a:pt x="737" y="389"/>
                    <a:pt x="735" y="403"/>
                    <a:pt x="731" y="428"/>
                  </a:cubicBezTo>
                  <a:cubicBezTo>
                    <a:pt x="731" y="429"/>
                    <a:pt x="731" y="430"/>
                    <a:pt x="731" y="430"/>
                  </a:cubicBezTo>
                  <a:cubicBezTo>
                    <a:pt x="730" y="436"/>
                    <a:pt x="731" y="442"/>
                    <a:pt x="730" y="448"/>
                  </a:cubicBezTo>
                  <a:cubicBezTo>
                    <a:pt x="730" y="449"/>
                    <a:pt x="730" y="449"/>
                    <a:pt x="730" y="449"/>
                  </a:cubicBezTo>
                  <a:cubicBezTo>
                    <a:pt x="729" y="453"/>
                    <a:pt x="729" y="456"/>
                    <a:pt x="729" y="459"/>
                  </a:cubicBezTo>
                  <a:cubicBezTo>
                    <a:pt x="728" y="462"/>
                    <a:pt x="728" y="464"/>
                    <a:pt x="727" y="467"/>
                  </a:cubicBezTo>
                  <a:cubicBezTo>
                    <a:pt x="726" y="470"/>
                    <a:pt x="725" y="476"/>
                    <a:pt x="726" y="480"/>
                  </a:cubicBezTo>
                  <a:cubicBezTo>
                    <a:pt x="726" y="480"/>
                    <a:pt x="726" y="480"/>
                    <a:pt x="726" y="480"/>
                  </a:cubicBezTo>
                  <a:cubicBezTo>
                    <a:pt x="727" y="478"/>
                    <a:pt x="727" y="476"/>
                    <a:pt x="727" y="476"/>
                  </a:cubicBezTo>
                  <a:cubicBezTo>
                    <a:pt x="728" y="473"/>
                    <a:pt x="731" y="459"/>
                    <a:pt x="731" y="459"/>
                  </a:cubicBezTo>
                  <a:cubicBezTo>
                    <a:pt x="731" y="458"/>
                    <a:pt x="731" y="458"/>
                    <a:pt x="731" y="458"/>
                  </a:cubicBezTo>
                  <a:cubicBezTo>
                    <a:pt x="731" y="457"/>
                    <a:pt x="731" y="457"/>
                    <a:pt x="732" y="457"/>
                  </a:cubicBezTo>
                  <a:cubicBezTo>
                    <a:pt x="732" y="456"/>
                    <a:pt x="732" y="456"/>
                    <a:pt x="732" y="455"/>
                  </a:cubicBezTo>
                  <a:cubicBezTo>
                    <a:pt x="732" y="455"/>
                    <a:pt x="732" y="454"/>
                    <a:pt x="732" y="454"/>
                  </a:cubicBezTo>
                  <a:cubicBezTo>
                    <a:pt x="732" y="453"/>
                    <a:pt x="733" y="452"/>
                    <a:pt x="733" y="451"/>
                  </a:cubicBezTo>
                  <a:cubicBezTo>
                    <a:pt x="732" y="450"/>
                    <a:pt x="732" y="438"/>
                    <a:pt x="733" y="434"/>
                  </a:cubicBezTo>
                  <a:cubicBezTo>
                    <a:pt x="733" y="433"/>
                    <a:pt x="733" y="433"/>
                    <a:pt x="733" y="432"/>
                  </a:cubicBezTo>
                  <a:cubicBezTo>
                    <a:pt x="733" y="431"/>
                    <a:pt x="733" y="431"/>
                    <a:pt x="733" y="430"/>
                  </a:cubicBezTo>
                  <a:cubicBezTo>
                    <a:pt x="733" y="428"/>
                    <a:pt x="733" y="426"/>
                    <a:pt x="733" y="424"/>
                  </a:cubicBezTo>
                  <a:cubicBezTo>
                    <a:pt x="734" y="421"/>
                    <a:pt x="737" y="408"/>
                    <a:pt x="737" y="407"/>
                  </a:cubicBezTo>
                  <a:cubicBezTo>
                    <a:pt x="738" y="410"/>
                    <a:pt x="737" y="412"/>
                    <a:pt x="737" y="414"/>
                  </a:cubicBezTo>
                  <a:cubicBezTo>
                    <a:pt x="738" y="414"/>
                    <a:pt x="738" y="414"/>
                    <a:pt x="738" y="414"/>
                  </a:cubicBezTo>
                  <a:cubicBezTo>
                    <a:pt x="738" y="413"/>
                    <a:pt x="738" y="413"/>
                    <a:pt x="738" y="413"/>
                  </a:cubicBezTo>
                  <a:cubicBezTo>
                    <a:pt x="739" y="417"/>
                    <a:pt x="739" y="417"/>
                    <a:pt x="737" y="440"/>
                  </a:cubicBezTo>
                  <a:cubicBezTo>
                    <a:pt x="742" y="419"/>
                    <a:pt x="742" y="419"/>
                    <a:pt x="743" y="409"/>
                  </a:cubicBezTo>
                  <a:cubicBezTo>
                    <a:pt x="743" y="407"/>
                    <a:pt x="744" y="406"/>
                    <a:pt x="744" y="404"/>
                  </a:cubicBezTo>
                  <a:cubicBezTo>
                    <a:pt x="745" y="395"/>
                    <a:pt x="745" y="395"/>
                    <a:pt x="744" y="385"/>
                  </a:cubicBezTo>
                  <a:cubicBezTo>
                    <a:pt x="743" y="379"/>
                    <a:pt x="743" y="364"/>
                    <a:pt x="744" y="355"/>
                  </a:cubicBezTo>
                  <a:cubicBezTo>
                    <a:pt x="745" y="355"/>
                    <a:pt x="745" y="356"/>
                    <a:pt x="745" y="356"/>
                  </a:cubicBezTo>
                  <a:cubicBezTo>
                    <a:pt x="745" y="357"/>
                    <a:pt x="745" y="357"/>
                    <a:pt x="745" y="357"/>
                  </a:cubicBezTo>
                  <a:cubicBezTo>
                    <a:pt x="745" y="360"/>
                    <a:pt x="745" y="362"/>
                    <a:pt x="745" y="364"/>
                  </a:cubicBezTo>
                  <a:cubicBezTo>
                    <a:pt x="745" y="368"/>
                    <a:pt x="745" y="371"/>
                    <a:pt x="745" y="374"/>
                  </a:cubicBezTo>
                  <a:cubicBezTo>
                    <a:pt x="745" y="375"/>
                    <a:pt x="745" y="375"/>
                    <a:pt x="746" y="375"/>
                  </a:cubicBezTo>
                  <a:cubicBezTo>
                    <a:pt x="746" y="365"/>
                    <a:pt x="746" y="365"/>
                    <a:pt x="745" y="364"/>
                  </a:cubicBezTo>
                  <a:cubicBezTo>
                    <a:pt x="745" y="361"/>
                    <a:pt x="745" y="359"/>
                    <a:pt x="745" y="356"/>
                  </a:cubicBezTo>
                  <a:cubicBezTo>
                    <a:pt x="745" y="356"/>
                    <a:pt x="745" y="356"/>
                    <a:pt x="745" y="356"/>
                  </a:cubicBezTo>
                  <a:cubicBezTo>
                    <a:pt x="745" y="355"/>
                    <a:pt x="745" y="354"/>
                    <a:pt x="745" y="353"/>
                  </a:cubicBezTo>
                  <a:cubicBezTo>
                    <a:pt x="745" y="352"/>
                    <a:pt x="745" y="352"/>
                    <a:pt x="745" y="352"/>
                  </a:cubicBezTo>
                  <a:cubicBezTo>
                    <a:pt x="745" y="343"/>
                    <a:pt x="744" y="330"/>
                    <a:pt x="743" y="321"/>
                  </a:cubicBezTo>
                  <a:moveTo>
                    <a:pt x="299" y="117"/>
                  </a:moveTo>
                  <a:cubicBezTo>
                    <a:pt x="299" y="117"/>
                    <a:pt x="299" y="117"/>
                    <a:pt x="299" y="117"/>
                  </a:cubicBezTo>
                  <a:cubicBezTo>
                    <a:pt x="297" y="117"/>
                    <a:pt x="297" y="117"/>
                    <a:pt x="297" y="117"/>
                  </a:cubicBezTo>
                  <a:cubicBezTo>
                    <a:pt x="297" y="118"/>
                    <a:pt x="296" y="118"/>
                    <a:pt x="296" y="118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94" y="119"/>
                    <a:pt x="294" y="119"/>
                    <a:pt x="294" y="119"/>
                  </a:cubicBezTo>
                  <a:cubicBezTo>
                    <a:pt x="293" y="120"/>
                    <a:pt x="293" y="120"/>
                    <a:pt x="292" y="121"/>
                  </a:cubicBezTo>
                  <a:cubicBezTo>
                    <a:pt x="292" y="121"/>
                    <a:pt x="292" y="122"/>
                    <a:pt x="292" y="122"/>
                  </a:cubicBezTo>
                  <a:cubicBezTo>
                    <a:pt x="292" y="123"/>
                    <a:pt x="292" y="123"/>
                    <a:pt x="292" y="123"/>
                  </a:cubicBezTo>
                  <a:cubicBezTo>
                    <a:pt x="294" y="122"/>
                    <a:pt x="294" y="122"/>
                    <a:pt x="294" y="122"/>
                  </a:cubicBezTo>
                  <a:cubicBezTo>
                    <a:pt x="295" y="120"/>
                    <a:pt x="295" y="120"/>
                    <a:pt x="295" y="120"/>
                  </a:cubicBezTo>
                  <a:cubicBezTo>
                    <a:pt x="295" y="120"/>
                    <a:pt x="295" y="120"/>
                    <a:pt x="295" y="120"/>
                  </a:cubicBezTo>
                  <a:cubicBezTo>
                    <a:pt x="296" y="121"/>
                    <a:pt x="297" y="120"/>
                    <a:pt x="297" y="120"/>
                  </a:cubicBezTo>
                  <a:cubicBezTo>
                    <a:pt x="297" y="119"/>
                    <a:pt x="297" y="119"/>
                    <a:pt x="297" y="119"/>
                  </a:cubicBezTo>
                  <a:cubicBezTo>
                    <a:pt x="297" y="119"/>
                    <a:pt x="298" y="119"/>
                    <a:pt x="298" y="118"/>
                  </a:cubicBezTo>
                  <a:cubicBezTo>
                    <a:pt x="298" y="118"/>
                    <a:pt x="298" y="118"/>
                    <a:pt x="298" y="118"/>
                  </a:cubicBezTo>
                  <a:cubicBezTo>
                    <a:pt x="298" y="118"/>
                    <a:pt x="299" y="117"/>
                    <a:pt x="299" y="117"/>
                  </a:cubicBezTo>
                  <a:moveTo>
                    <a:pt x="324" y="158"/>
                  </a:moveTo>
                  <a:cubicBezTo>
                    <a:pt x="324" y="157"/>
                    <a:pt x="324" y="156"/>
                    <a:pt x="324" y="156"/>
                  </a:cubicBezTo>
                  <a:cubicBezTo>
                    <a:pt x="323" y="155"/>
                    <a:pt x="323" y="153"/>
                    <a:pt x="323" y="153"/>
                  </a:cubicBezTo>
                  <a:cubicBezTo>
                    <a:pt x="323" y="152"/>
                    <a:pt x="322" y="152"/>
                    <a:pt x="322" y="151"/>
                  </a:cubicBezTo>
                  <a:cubicBezTo>
                    <a:pt x="321" y="152"/>
                    <a:pt x="321" y="152"/>
                    <a:pt x="321" y="152"/>
                  </a:cubicBezTo>
                  <a:cubicBezTo>
                    <a:pt x="321" y="152"/>
                    <a:pt x="321" y="153"/>
                    <a:pt x="319" y="154"/>
                  </a:cubicBezTo>
                  <a:cubicBezTo>
                    <a:pt x="318" y="155"/>
                    <a:pt x="318" y="155"/>
                    <a:pt x="318" y="149"/>
                  </a:cubicBezTo>
                  <a:cubicBezTo>
                    <a:pt x="317" y="149"/>
                    <a:pt x="316" y="149"/>
                    <a:pt x="315" y="149"/>
                  </a:cubicBezTo>
                  <a:cubicBezTo>
                    <a:pt x="316" y="145"/>
                    <a:pt x="317" y="144"/>
                    <a:pt x="314" y="143"/>
                  </a:cubicBezTo>
                  <a:cubicBezTo>
                    <a:pt x="314" y="143"/>
                    <a:pt x="314" y="143"/>
                    <a:pt x="314" y="142"/>
                  </a:cubicBezTo>
                  <a:cubicBezTo>
                    <a:pt x="313" y="142"/>
                    <a:pt x="313" y="142"/>
                    <a:pt x="313" y="142"/>
                  </a:cubicBezTo>
                  <a:cubicBezTo>
                    <a:pt x="313" y="141"/>
                    <a:pt x="313" y="140"/>
                    <a:pt x="312" y="139"/>
                  </a:cubicBezTo>
                  <a:cubicBezTo>
                    <a:pt x="312" y="139"/>
                    <a:pt x="312" y="139"/>
                    <a:pt x="312" y="139"/>
                  </a:cubicBezTo>
                  <a:cubicBezTo>
                    <a:pt x="312" y="138"/>
                    <a:pt x="311" y="135"/>
                    <a:pt x="310" y="135"/>
                  </a:cubicBezTo>
                  <a:cubicBezTo>
                    <a:pt x="306" y="135"/>
                    <a:pt x="306" y="135"/>
                    <a:pt x="306" y="134"/>
                  </a:cubicBezTo>
                  <a:cubicBezTo>
                    <a:pt x="307" y="131"/>
                    <a:pt x="307" y="131"/>
                    <a:pt x="310" y="131"/>
                  </a:cubicBezTo>
                  <a:cubicBezTo>
                    <a:pt x="310" y="131"/>
                    <a:pt x="310" y="130"/>
                    <a:pt x="310" y="130"/>
                  </a:cubicBezTo>
                  <a:cubicBezTo>
                    <a:pt x="310" y="128"/>
                    <a:pt x="312" y="128"/>
                    <a:pt x="313" y="127"/>
                  </a:cubicBezTo>
                  <a:cubicBezTo>
                    <a:pt x="313" y="126"/>
                    <a:pt x="313" y="125"/>
                    <a:pt x="314" y="123"/>
                  </a:cubicBezTo>
                  <a:cubicBezTo>
                    <a:pt x="311" y="123"/>
                    <a:pt x="308" y="123"/>
                    <a:pt x="305" y="123"/>
                  </a:cubicBezTo>
                  <a:cubicBezTo>
                    <a:pt x="307" y="120"/>
                    <a:pt x="307" y="120"/>
                    <a:pt x="307" y="120"/>
                  </a:cubicBezTo>
                  <a:cubicBezTo>
                    <a:pt x="308" y="119"/>
                    <a:pt x="310" y="119"/>
                    <a:pt x="310" y="118"/>
                  </a:cubicBezTo>
                  <a:cubicBezTo>
                    <a:pt x="310" y="117"/>
                    <a:pt x="310" y="117"/>
                    <a:pt x="309" y="117"/>
                  </a:cubicBezTo>
                  <a:cubicBezTo>
                    <a:pt x="309" y="117"/>
                    <a:pt x="309" y="117"/>
                    <a:pt x="309" y="117"/>
                  </a:cubicBezTo>
                  <a:cubicBezTo>
                    <a:pt x="308" y="117"/>
                    <a:pt x="308" y="117"/>
                    <a:pt x="307" y="117"/>
                  </a:cubicBezTo>
                  <a:cubicBezTo>
                    <a:pt x="306" y="117"/>
                    <a:pt x="304" y="116"/>
                    <a:pt x="303" y="117"/>
                  </a:cubicBezTo>
                  <a:cubicBezTo>
                    <a:pt x="303" y="118"/>
                    <a:pt x="302" y="119"/>
                    <a:pt x="301" y="120"/>
                  </a:cubicBezTo>
                  <a:cubicBezTo>
                    <a:pt x="301" y="121"/>
                    <a:pt x="301" y="122"/>
                    <a:pt x="300" y="123"/>
                  </a:cubicBezTo>
                  <a:cubicBezTo>
                    <a:pt x="298" y="124"/>
                    <a:pt x="298" y="124"/>
                    <a:pt x="298" y="124"/>
                  </a:cubicBezTo>
                  <a:cubicBezTo>
                    <a:pt x="297" y="123"/>
                    <a:pt x="297" y="123"/>
                    <a:pt x="297" y="122"/>
                  </a:cubicBezTo>
                  <a:cubicBezTo>
                    <a:pt x="296" y="123"/>
                    <a:pt x="296" y="123"/>
                    <a:pt x="296" y="123"/>
                  </a:cubicBezTo>
                  <a:cubicBezTo>
                    <a:pt x="294" y="123"/>
                    <a:pt x="294" y="126"/>
                    <a:pt x="294" y="126"/>
                  </a:cubicBezTo>
                  <a:cubicBezTo>
                    <a:pt x="295" y="127"/>
                    <a:pt x="296" y="126"/>
                    <a:pt x="297" y="127"/>
                  </a:cubicBezTo>
                  <a:cubicBezTo>
                    <a:pt x="296" y="128"/>
                    <a:pt x="296" y="128"/>
                    <a:pt x="296" y="128"/>
                  </a:cubicBezTo>
                  <a:cubicBezTo>
                    <a:pt x="296" y="128"/>
                    <a:pt x="296" y="128"/>
                    <a:pt x="296" y="129"/>
                  </a:cubicBezTo>
                  <a:cubicBezTo>
                    <a:pt x="295" y="130"/>
                    <a:pt x="296" y="131"/>
                    <a:pt x="294" y="131"/>
                  </a:cubicBezTo>
                  <a:cubicBezTo>
                    <a:pt x="292" y="132"/>
                    <a:pt x="292" y="133"/>
                    <a:pt x="292" y="133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4"/>
                    <a:pt x="293" y="134"/>
                    <a:pt x="294" y="134"/>
                  </a:cubicBezTo>
                  <a:cubicBezTo>
                    <a:pt x="294" y="134"/>
                    <a:pt x="294" y="133"/>
                    <a:pt x="295" y="134"/>
                  </a:cubicBezTo>
                  <a:cubicBezTo>
                    <a:pt x="295" y="135"/>
                    <a:pt x="295" y="135"/>
                    <a:pt x="296" y="135"/>
                  </a:cubicBezTo>
                  <a:cubicBezTo>
                    <a:pt x="296" y="136"/>
                    <a:pt x="297" y="136"/>
                    <a:pt x="297" y="135"/>
                  </a:cubicBezTo>
                  <a:cubicBezTo>
                    <a:pt x="297" y="135"/>
                    <a:pt x="297" y="135"/>
                    <a:pt x="298" y="134"/>
                  </a:cubicBezTo>
                  <a:cubicBezTo>
                    <a:pt x="299" y="135"/>
                    <a:pt x="299" y="135"/>
                    <a:pt x="299" y="135"/>
                  </a:cubicBezTo>
                  <a:cubicBezTo>
                    <a:pt x="298" y="136"/>
                    <a:pt x="299" y="137"/>
                    <a:pt x="299" y="138"/>
                  </a:cubicBezTo>
                  <a:cubicBezTo>
                    <a:pt x="298" y="139"/>
                    <a:pt x="297" y="138"/>
                    <a:pt x="296" y="139"/>
                  </a:cubicBezTo>
                  <a:cubicBezTo>
                    <a:pt x="296" y="140"/>
                    <a:pt x="296" y="140"/>
                    <a:pt x="296" y="141"/>
                  </a:cubicBezTo>
                  <a:cubicBezTo>
                    <a:pt x="298" y="141"/>
                    <a:pt x="299" y="141"/>
                    <a:pt x="301" y="141"/>
                  </a:cubicBezTo>
                  <a:cubicBezTo>
                    <a:pt x="302" y="140"/>
                    <a:pt x="302" y="140"/>
                    <a:pt x="302" y="140"/>
                  </a:cubicBezTo>
                  <a:cubicBezTo>
                    <a:pt x="304" y="142"/>
                    <a:pt x="301" y="145"/>
                    <a:pt x="304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4" y="147"/>
                    <a:pt x="303" y="148"/>
                    <a:pt x="303" y="149"/>
                  </a:cubicBezTo>
                  <a:cubicBezTo>
                    <a:pt x="304" y="150"/>
                    <a:pt x="303" y="151"/>
                    <a:pt x="302" y="151"/>
                  </a:cubicBezTo>
                  <a:cubicBezTo>
                    <a:pt x="300" y="152"/>
                    <a:pt x="299" y="150"/>
                    <a:pt x="297" y="150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96" y="150"/>
                    <a:pt x="296" y="150"/>
                    <a:pt x="295" y="151"/>
                  </a:cubicBezTo>
                  <a:cubicBezTo>
                    <a:pt x="295" y="152"/>
                    <a:pt x="295" y="152"/>
                    <a:pt x="295" y="152"/>
                  </a:cubicBezTo>
                  <a:cubicBezTo>
                    <a:pt x="294" y="152"/>
                    <a:pt x="294" y="152"/>
                    <a:pt x="293" y="152"/>
                  </a:cubicBezTo>
                  <a:cubicBezTo>
                    <a:pt x="292" y="153"/>
                    <a:pt x="292" y="153"/>
                    <a:pt x="292" y="153"/>
                  </a:cubicBezTo>
                  <a:cubicBezTo>
                    <a:pt x="294" y="154"/>
                    <a:pt x="295" y="153"/>
                    <a:pt x="297" y="154"/>
                  </a:cubicBezTo>
                  <a:cubicBezTo>
                    <a:pt x="297" y="154"/>
                    <a:pt x="297" y="155"/>
                    <a:pt x="296" y="156"/>
                  </a:cubicBezTo>
                  <a:cubicBezTo>
                    <a:pt x="296" y="156"/>
                    <a:pt x="296" y="156"/>
                    <a:pt x="295" y="156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1" y="159"/>
                    <a:pt x="291" y="159"/>
                    <a:pt x="291" y="160"/>
                  </a:cubicBezTo>
                  <a:cubicBezTo>
                    <a:pt x="293" y="161"/>
                    <a:pt x="295" y="159"/>
                    <a:pt x="296" y="160"/>
                  </a:cubicBezTo>
                  <a:cubicBezTo>
                    <a:pt x="298" y="161"/>
                    <a:pt x="299" y="160"/>
                    <a:pt x="301" y="161"/>
                  </a:cubicBezTo>
                  <a:cubicBezTo>
                    <a:pt x="301" y="162"/>
                    <a:pt x="301" y="162"/>
                    <a:pt x="300" y="163"/>
                  </a:cubicBezTo>
                  <a:cubicBezTo>
                    <a:pt x="300" y="163"/>
                    <a:pt x="299" y="163"/>
                    <a:pt x="296" y="163"/>
                  </a:cubicBezTo>
                  <a:cubicBezTo>
                    <a:pt x="295" y="163"/>
                    <a:pt x="295" y="164"/>
                    <a:pt x="294" y="165"/>
                  </a:cubicBezTo>
                  <a:cubicBezTo>
                    <a:pt x="293" y="165"/>
                    <a:pt x="292" y="165"/>
                    <a:pt x="291" y="165"/>
                  </a:cubicBezTo>
                  <a:cubicBezTo>
                    <a:pt x="291" y="168"/>
                    <a:pt x="291" y="168"/>
                    <a:pt x="287" y="169"/>
                  </a:cubicBezTo>
                  <a:cubicBezTo>
                    <a:pt x="288" y="170"/>
                    <a:pt x="288" y="170"/>
                    <a:pt x="291" y="169"/>
                  </a:cubicBezTo>
                  <a:cubicBezTo>
                    <a:pt x="292" y="169"/>
                    <a:pt x="292" y="169"/>
                    <a:pt x="293" y="168"/>
                  </a:cubicBezTo>
                  <a:cubicBezTo>
                    <a:pt x="293" y="168"/>
                    <a:pt x="293" y="168"/>
                    <a:pt x="295" y="169"/>
                  </a:cubicBezTo>
                  <a:cubicBezTo>
                    <a:pt x="296" y="169"/>
                    <a:pt x="296" y="169"/>
                    <a:pt x="297" y="169"/>
                  </a:cubicBezTo>
                  <a:cubicBezTo>
                    <a:pt x="298" y="167"/>
                    <a:pt x="298" y="167"/>
                    <a:pt x="298" y="166"/>
                  </a:cubicBezTo>
                  <a:cubicBezTo>
                    <a:pt x="300" y="167"/>
                    <a:pt x="302" y="166"/>
                    <a:pt x="304" y="167"/>
                  </a:cubicBezTo>
                  <a:cubicBezTo>
                    <a:pt x="306" y="167"/>
                    <a:pt x="306" y="165"/>
                    <a:pt x="307" y="165"/>
                  </a:cubicBezTo>
                  <a:cubicBezTo>
                    <a:pt x="309" y="165"/>
                    <a:pt x="309" y="167"/>
                    <a:pt x="310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2" y="167"/>
                    <a:pt x="314" y="167"/>
                    <a:pt x="316" y="166"/>
                  </a:cubicBezTo>
                  <a:cubicBezTo>
                    <a:pt x="317" y="165"/>
                    <a:pt x="317" y="165"/>
                    <a:pt x="317" y="165"/>
                  </a:cubicBezTo>
                  <a:cubicBezTo>
                    <a:pt x="319" y="165"/>
                    <a:pt x="319" y="165"/>
                    <a:pt x="320" y="165"/>
                  </a:cubicBezTo>
                  <a:cubicBezTo>
                    <a:pt x="320" y="164"/>
                    <a:pt x="320" y="164"/>
                    <a:pt x="320" y="164"/>
                  </a:cubicBezTo>
                  <a:cubicBezTo>
                    <a:pt x="320" y="163"/>
                    <a:pt x="319" y="162"/>
                    <a:pt x="319" y="161"/>
                  </a:cubicBezTo>
                  <a:cubicBezTo>
                    <a:pt x="319" y="161"/>
                    <a:pt x="319" y="161"/>
                    <a:pt x="319" y="161"/>
                  </a:cubicBezTo>
                  <a:cubicBezTo>
                    <a:pt x="319" y="160"/>
                    <a:pt x="319" y="159"/>
                    <a:pt x="321" y="160"/>
                  </a:cubicBezTo>
                  <a:cubicBezTo>
                    <a:pt x="321" y="160"/>
                    <a:pt x="321" y="160"/>
                    <a:pt x="322" y="158"/>
                  </a:cubicBezTo>
                  <a:cubicBezTo>
                    <a:pt x="323" y="158"/>
                    <a:pt x="323" y="158"/>
                    <a:pt x="324" y="158"/>
                  </a:cubicBezTo>
                  <a:moveTo>
                    <a:pt x="281" y="142"/>
                  </a:moveTo>
                  <a:cubicBezTo>
                    <a:pt x="281" y="142"/>
                    <a:pt x="281" y="142"/>
                    <a:pt x="281" y="142"/>
                  </a:cubicBezTo>
                  <a:cubicBezTo>
                    <a:pt x="281" y="142"/>
                    <a:pt x="281" y="142"/>
                    <a:pt x="281" y="142"/>
                  </a:cubicBezTo>
                  <a:cubicBezTo>
                    <a:pt x="281" y="142"/>
                    <a:pt x="281" y="142"/>
                    <a:pt x="281" y="142"/>
                  </a:cubicBezTo>
                  <a:moveTo>
                    <a:pt x="293" y="143"/>
                  </a:moveTo>
                  <a:cubicBezTo>
                    <a:pt x="293" y="143"/>
                    <a:pt x="294" y="142"/>
                    <a:pt x="293" y="141"/>
                  </a:cubicBezTo>
                  <a:cubicBezTo>
                    <a:pt x="292" y="140"/>
                    <a:pt x="293" y="139"/>
                    <a:pt x="293" y="139"/>
                  </a:cubicBezTo>
                  <a:cubicBezTo>
                    <a:pt x="293" y="139"/>
                    <a:pt x="293" y="138"/>
                    <a:pt x="292" y="138"/>
                  </a:cubicBezTo>
                  <a:cubicBezTo>
                    <a:pt x="292" y="138"/>
                    <a:pt x="291" y="138"/>
                    <a:pt x="291" y="138"/>
                  </a:cubicBezTo>
                  <a:cubicBezTo>
                    <a:pt x="291" y="137"/>
                    <a:pt x="291" y="137"/>
                    <a:pt x="291" y="137"/>
                  </a:cubicBezTo>
                  <a:cubicBezTo>
                    <a:pt x="290" y="137"/>
                    <a:pt x="290" y="137"/>
                    <a:pt x="290" y="137"/>
                  </a:cubicBezTo>
                  <a:cubicBezTo>
                    <a:pt x="289" y="137"/>
                    <a:pt x="288" y="138"/>
                    <a:pt x="288" y="138"/>
                  </a:cubicBezTo>
                  <a:cubicBezTo>
                    <a:pt x="287" y="138"/>
                    <a:pt x="287" y="138"/>
                    <a:pt x="287" y="139"/>
                  </a:cubicBezTo>
                  <a:cubicBezTo>
                    <a:pt x="287" y="139"/>
                    <a:pt x="286" y="139"/>
                    <a:pt x="286" y="139"/>
                  </a:cubicBezTo>
                  <a:cubicBezTo>
                    <a:pt x="285" y="139"/>
                    <a:pt x="285" y="139"/>
                    <a:pt x="285" y="139"/>
                  </a:cubicBezTo>
                  <a:cubicBezTo>
                    <a:pt x="285" y="138"/>
                    <a:pt x="285" y="138"/>
                    <a:pt x="285" y="137"/>
                  </a:cubicBezTo>
                  <a:cubicBezTo>
                    <a:pt x="284" y="137"/>
                    <a:pt x="284" y="137"/>
                    <a:pt x="282" y="137"/>
                  </a:cubicBezTo>
                  <a:cubicBezTo>
                    <a:pt x="282" y="139"/>
                    <a:pt x="281" y="140"/>
                    <a:pt x="281" y="142"/>
                  </a:cubicBezTo>
                  <a:cubicBezTo>
                    <a:pt x="280" y="142"/>
                    <a:pt x="280" y="143"/>
                    <a:pt x="279" y="142"/>
                  </a:cubicBezTo>
                  <a:cubicBezTo>
                    <a:pt x="278" y="142"/>
                    <a:pt x="278" y="143"/>
                    <a:pt x="277" y="143"/>
                  </a:cubicBezTo>
                  <a:cubicBezTo>
                    <a:pt x="277" y="143"/>
                    <a:pt x="277" y="143"/>
                    <a:pt x="276" y="142"/>
                  </a:cubicBezTo>
                  <a:cubicBezTo>
                    <a:pt x="275" y="142"/>
                    <a:pt x="275" y="142"/>
                    <a:pt x="275" y="142"/>
                  </a:cubicBezTo>
                  <a:cubicBezTo>
                    <a:pt x="274" y="145"/>
                    <a:pt x="273" y="147"/>
                    <a:pt x="273" y="149"/>
                  </a:cubicBezTo>
                  <a:cubicBezTo>
                    <a:pt x="274" y="149"/>
                    <a:pt x="274" y="149"/>
                    <a:pt x="276" y="149"/>
                  </a:cubicBezTo>
                  <a:cubicBezTo>
                    <a:pt x="275" y="150"/>
                    <a:pt x="275" y="151"/>
                    <a:pt x="275" y="152"/>
                  </a:cubicBezTo>
                  <a:cubicBezTo>
                    <a:pt x="272" y="153"/>
                    <a:pt x="272" y="153"/>
                    <a:pt x="271" y="154"/>
                  </a:cubicBezTo>
                  <a:cubicBezTo>
                    <a:pt x="271" y="154"/>
                    <a:pt x="271" y="154"/>
                    <a:pt x="271" y="154"/>
                  </a:cubicBezTo>
                  <a:cubicBezTo>
                    <a:pt x="271" y="155"/>
                    <a:pt x="271" y="156"/>
                    <a:pt x="270" y="156"/>
                  </a:cubicBezTo>
                  <a:cubicBezTo>
                    <a:pt x="270" y="157"/>
                    <a:pt x="269" y="157"/>
                    <a:pt x="269" y="157"/>
                  </a:cubicBezTo>
                  <a:cubicBezTo>
                    <a:pt x="269" y="158"/>
                    <a:pt x="269" y="158"/>
                    <a:pt x="269" y="158"/>
                  </a:cubicBezTo>
                  <a:cubicBezTo>
                    <a:pt x="269" y="158"/>
                    <a:pt x="268" y="159"/>
                    <a:pt x="269" y="159"/>
                  </a:cubicBezTo>
                  <a:cubicBezTo>
                    <a:pt x="270" y="160"/>
                    <a:pt x="271" y="160"/>
                    <a:pt x="271" y="160"/>
                  </a:cubicBezTo>
                  <a:cubicBezTo>
                    <a:pt x="273" y="159"/>
                    <a:pt x="274" y="160"/>
                    <a:pt x="274" y="160"/>
                  </a:cubicBezTo>
                  <a:cubicBezTo>
                    <a:pt x="275" y="160"/>
                    <a:pt x="277" y="159"/>
                    <a:pt x="277" y="159"/>
                  </a:cubicBezTo>
                  <a:cubicBezTo>
                    <a:pt x="277" y="159"/>
                    <a:pt x="277" y="159"/>
                    <a:pt x="277" y="158"/>
                  </a:cubicBezTo>
                  <a:cubicBezTo>
                    <a:pt x="278" y="157"/>
                    <a:pt x="278" y="157"/>
                    <a:pt x="278" y="157"/>
                  </a:cubicBezTo>
                  <a:cubicBezTo>
                    <a:pt x="281" y="157"/>
                    <a:pt x="284" y="157"/>
                    <a:pt x="286" y="157"/>
                  </a:cubicBezTo>
                  <a:cubicBezTo>
                    <a:pt x="286" y="157"/>
                    <a:pt x="287" y="156"/>
                    <a:pt x="287" y="156"/>
                  </a:cubicBezTo>
                  <a:cubicBezTo>
                    <a:pt x="287" y="155"/>
                    <a:pt x="286" y="155"/>
                    <a:pt x="286" y="154"/>
                  </a:cubicBezTo>
                  <a:cubicBezTo>
                    <a:pt x="287" y="153"/>
                    <a:pt x="287" y="154"/>
                    <a:pt x="288" y="153"/>
                  </a:cubicBezTo>
                  <a:cubicBezTo>
                    <a:pt x="288" y="152"/>
                    <a:pt x="288" y="152"/>
                    <a:pt x="289" y="150"/>
                  </a:cubicBezTo>
                  <a:cubicBezTo>
                    <a:pt x="289" y="149"/>
                    <a:pt x="290" y="148"/>
                    <a:pt x="290" y="147"/>
                  </a:cubicBezTo>
                  <a:cubicBezTo>
                    <a:pt x="290" y="146"/>
                    <a:pt x="290" y="145"/>
                    <a:pt x="290" y="145"/>
                  </a:cubicBezTo>
                  <a:cubicBezTo>
                    <a:pt x="292" y="145"/>
                    <a:pt x="293" y="144"/>
                    <a:pt x="293" y="143"/>
                  </a:cubicBezTo>
                  <a:moveTo>
                    <a:pt x="544" y="571"/>
                  </a:moveTo>
                  <a:cubicBezTo>
                    <a:pt x="544" y="571"/>
                    <a:pt x="544" y="570"/>
                    <a:pt x="545" y="570"/>
                  </a:cubicBezTo>
                  <a:cubicBezTo>
                    <a:pt x="548" y="559"/>
                    <a:pt x="548" y="559"/>
                    <a:pt x="548" y="559"/>
                  </a:cubicBezTo>
                  <a:cubicBezTo>
                    <a:pt x="547" y="558"/>
                    <a:pt x="547" y="556"/>
                    <a:pt x="543" y="555"/>
                  </a:cubicBezTo>
                  <a:cubicBezTo>
                    <a:pt x="542" y="559"/>
                    <a:pt x="542" y="559"/>
                    <a:pt x="542" y="559"/>
                  </a:cubicBezTo>
                  <a:cubicBezTo>
                    <a:pt x="541" y="560"/>
                    <a:pt x="541" y="560"/>
                    <a:pt x="535" y="564"/>
                  </a:cubicBezTo>
                  <a:cubicBezTo>
                    <a:pt x="535" y="564"/>
                    <a:pt x="533" y="567"/>
                    <a:pt x="533" y="567"/>
                  </a:cubicBezTo>
                  <a:cubicBezTo>
                    <a:pt x="533" y="568"/>
                    <a:pt x="533" y="568"/>
                    <a:pt x="533" y="568"/>
                  </a:cubicBezTo>
                  <a:cubicBezTo>
                    <a:pt x="532" y="569"/>
                    <a:pt x="531" y="568"/>
                    <a:pt x="531" y="569"/>
                  </a:cubicBezTo>
                  <a:cubicBezTo>
                    <a:pt x="530" y="570"/>
                    <a:pt x="530" y="571"/>
                    <a:pt x="528" y="572"/>
                  </a:cubicBezTo>
                  <a:cubicBezTo>
                    <a:pt x="525" y="575"/>
                    <a:pt x="522" y="572"/>
                    <a:pt x="518" y="573"/>
                  </a:cubicBezTo>
                  <a:cubicBezTo>
                    <a:pt x="517" y="574"/>
                    <a:pt x="516" y="574"/>
                    <a:pt x="516" y="575"/>
                  </a:cubicBezTo>
                  <a:cubicBezTo>
                    <a:pt x="515" y="576"/>
                    <a:pt x="515" y="577"/>
                    <a:pt x="514" y="579"/>
                  </a:cubicBezTo>
                  <a:cubicBezTo>
                    <a:pt x="513" y="580"/>
                    <a:pt x="512" y="581"/>
                    <a:pt x="511" y="582"/>
                  </a:cubicBezTo>
                  <a:cubicBezTo>
                    <a:pt x="511" y="582"/>
                    <a:pt x="509" y="588"/>
                    <a:pt x="510" y="589"/>
                  </a:cubicBezTo>
                  <a:cubicBezTo>
                    <a:pt x="510" y="590"/>
                    <a:pt x="510" y="590"/>
                    <a:pt x="510" y="591"/>
                  </a:cubicBezTo>
                  <a:cubicBezTo>
                    <a:pt x="510" y="591"/>
                    <a:pt x="509" y="594"/>
                    <a:pt x="509" y="594"/>
                  </a:cubicBezTo>
                  <a:cubicBezTo>
                    <a:pt x="509" y="595"/>
                    <a:pt x="508" y="595"/>
                    <a:pt x="508" y="594"/>
                  </a:cubicBezTo>
                  <a:cubicBezTo>
                    <a:pt x="507" y="594"/>
                    <a:pt x="507" y="594"/>
                    <a:pt x="504" y="597"/>
                  </a:cubicBezTo>
                  <a:cubicBezTo>
                    <a:pt x="503" y="599"/>
                    <a:pt x="503" y="601"/>
                    <a:pt x="501" y="603"/>
                  </a:cubicBezTo>
                  <a:cubicBezTo>
                    <a:pt x="501" y="603"/>
                    <a:pt x="501" y="603"/>
                    <a:pt x="500" y="604"/>
                  </a:cubicBezTo>
                  <a:cubicBezTo>
                    <a:pt x="500" y="604"/>
                    <a:pt x="500" y="604"/>
                    <a:pt x="500" y="605"/>
                  </a:cubicBezTo>
                  <a:cubicBezTo>
                    <a:pt x="500" y="606"/>
                    <a:pt x="500" y="608"/>
                    <a:pt x="500" y="609"/>
                  </a:cubicBezTo>
                  <a:cubicBezTo>
                    <a:pt x="499" y="610"/>
                    <a:pt x="499" y="610"/>
                    <a:pt x="499" y="611"/>
                  </a:cubicBezTo>
                  <a:cubicBezTo>
                    <a:pt x="498" y="614"/>
                    <a:pt x="498" y="614"/>
                    <a:pt x="497" y="616"/>
                  </a:cubicBezTo>
                  <a:cubicBezTo>
                    <a:pt x="499" y="617"/>
                    <a:pt x="501" y="616"/>
                    <a:pt x="503" y="616"/>
                  </a:cubicBezTo>
                  <a:cubicBezTo>
                    <a:pt x="503" y="617"/>
                    <a:pt x="503" y="617"/>
                    <a:pt x="503" y="618"/>
                  </a:cubicBezTo>
                  <a:cubicBezTo>
                    <a:pt x="505" y="619"/>
                    <a:pt x="510" y="620"/>
                    <a:pt x="515" y="615"/>
                  </a:cubicBezTo>
                  <a:cubicBezTo>
                    <a:pt x="517" y="612"/>
                    <a:pt x="517" y="609"/>
                    <a:pt x="519" y="606"/>
                  </a:cubicBezTo>
                  <a:cubicBezTo>
                    <a:pt x="521" y="604"/>
                    <a:pt x="523" y="603"/>
                    <a:pt x="524" y="601"/>
                  </a:cubicBezTo>
                  <a:cubicBezTo>
                    <a:pt x="526" y="599"/>
                    <a:pt x="526" y="596"/>
                    <a:pt x="528" y="593"/>
                  </a:cubicBezTo>
                  <a:cubicBezTo>
                    <a:pt x="529" y="592"/>
                    <a:pt x="531" y="592"/>
                    <a:pt x="532" y="591"/>
                  </a:cubicBezTo>
                  <a:cubicBezTo>
                    <a:pt x="533" y="590"/>
                    <a:pt x="534" y="591"/>
                    <a:pt x="535" y="590"/>
                  </a:cubicBezTo>
                  <a:cubicBezTo>
                    <a:pt x="536" y="588"/>
                    <a:pt x="535" y="585"/>
                    <a:pt x="536" y="583"/>
                  </a:cubicBezTo>
                  <a:cubicBezTo>
                    <a:pt x="537" y="582"/>
                    <a:pt x="539" y="581"/>
                    <a:pt x="539" y="579"/>
                  </a:cubicBezTo>
                  <a:cubicBezTo>
                    <a:pt x="539" y="579"/>
                    <a:pt x="540" y="578"/>
                    <a:pt x="540" y="577"/>
                  </a:cubicBezTo>
                  <a:cubicBezTo>
                    <a:pt x="540" y="577"/>
                    <a:pt x="540" y="576"/>
                    <a:pt x="540" y="575"/>
                  </a:cubicBezTo>
                  <a:cubicBezTo>
                    <a:pt x="540" y="575"/>
                    <a:pt x="541" y="575"/>
                    <a:pt x="541" y="574"/>
                  </a:cubicBezTo>
                  <a:cubicBezTo>
                    <a:pt x="541" y="573"/>
                    <a:pt x="543" y="572"/>
                    <a:pt x="544" y="571"/>
                  </a:cubicBezTo>
                  <a:moveTo>
                    <a:pt x="577" y="426"/>
                  </a:moveTo>
                  <a:cubicBezTo>
                    <a:pt x="577" y="425"/>
                    <a:pt x="577" y="423"/>
                    <a:pt x="575" y="421"/>
                  </a:cubicBezTo>
                  <a:cubicBezTo>
                    <a:pt x="568" y="420"/>
                    <a:pt x="563" y="428"/>
                    <a:pt x="556" y="426"/>
                  </a:cubicBezTo>
                  <a:cubicBezTo>
                    <a:pt x="555" y="426"/>
                    <a:pt x="554" y="426"/>
                    <a:pt x="552" y="426"/>
                  </a:cubicBezTo>
                  <a:cubicBezTo>
                    <a:pt x="546" y="427"/>
                    <a:pt x="544" y="426"/>
                    <a:pt x="541" y="425"/>
                  </a:cubicBezTo>
                  <a:cubicBezTo>
                    <a:pt x="539" y="419"/>
                    <a:pt x="539" y="419"/>
                    <a:pt x="539" y="417"/>
                  </a:cubicBezTo>
                  <a:cubicBezTo>
                    <a:pt x="538" y="417"/>
                    <a:pt x="537" y="416"/>
                    <a:pt x="537" y="416"/>
                  </a:cubicBezTo>
                  <a:cubicBezTo>
                    <a:pt x="536" y="414"/>
                    <a:pt x="536" y="412"/>
                    <a:pt x="536" y="411"/>
                  </a:cubicBezTo>
                  <a:cubicBezTo>
                    <a:pt x="519" y="396"/>
                    <a:pt x="504" y="384"/>
                    <a:pt x="507" y="371"/>
                  </a:cubicBezTo>
                  <a:cubicBezTo>
                    <a:pt x="507" y="371"/>
                    <a:pt x="507" y="370"/>
                    <a:pt x="507" y="367"/>
                  </a:cubicBezTo>
                  <a:cubicBezTo>
                    <a:pt x="507" y="365"/>
                    <a:pt x="507" y="364"/>
                    <a:pt x="506" y="362"/>
                  </a:cubicBezTo>
                  <a:cubicBezTo>
                    <a:pt x="506" y="362"/>
                    <a:pt x="477" y="309"/>
                    <a:pt x="477" y="300"/>
                  </a:cubicBezTo>
                  <a:cubicBezTo>
                    <a:pt x="474" y="297"/>
                    <a:pt x="470" y="297"/>
                    <a:pt x="468" y="295"/>
                  </a:cubicBezTo>
                  <a:cubicBezTo>
                    <a:pt x="467" y="295"/>
                    <a:pt x="467" y="295"/>
                    <a:pt x="465" y="295"/>
                  </a:cubicBezTo>
                  <a:cubicBezTo>
                    <a:pt x="464" y="295"/>
                    <a:pt x="462" y="296"/>
                    <a:pt x="461" y="297"/>
                  </a:cubicBezTo>
                  <a:cubicBezTo>
                    <a:pt x="460" y="297"/>
                    <a:pt x="460" y="297"/>
                    <a:pt x="460" y="297"/>
                  </a:cubicBezTo>
                  <a:cubicBezTo>
                    <a:pt x="443" y="293"/>
                    <a:pt x="427" y="284"/>
                    <a:pt x="410" y="284"/>
                  </a:cubicBezTo>
                  <a:cubicBezTo>
                    <a:pt x="409" y="297"/>
                    <a:pt x="409" y="297"/>
                    <a:pt x="408" y="299"/>
                  </a:cubicBezTo>
                  <a:cubicBezTo>
                    <a:pt x="408" y="299"/>
                    <a:pt x="407" y="299"/>
                    <a:pt x="406" y="299"/>
                  </a:cubicBezTo>
                  <a:cubicBezTo>
                    <a:pt x="405" y="299"/>
                    <a:pt x="405" y="299"/>
                    <a:pt x="403" y="299"/>
                  </a:cubicBezTo>
                  <a:cubicBezTo>
                    <a:pt x="399" y="298"/>
                    <a:pt x="397" y="294"/>
                    <a:pt x="394" y="293"/>
                  </a:cubicBezTo>
                  <a:cubicBezTo>
                    <a:pt x="390" y="293"/>
                    <a:pt x="386" y="293"/>
                    <a:pt x="381" y="291"/>
                  </a:cubicBezTo>
                  <a:cubicBezTo>
                    <a:pt x="379" y="283"/>
                    <a:pt x="367" y="283"/>
                    <a:pt x="367" y="283"/>
                  </a:cubicBezTo>
                  <a:cubicBezTo>
                    <a:pt x="361" y="283"/>
                    <a:pt x="361" y="283"/>
                    <a:pt x="354" y="261"/>
                  </a:cubicBezTo>
                  <a:cubicBezTo>
                    <a:pt x="355" y="260"/>
                    <a:pt x="355" y="260"/>
                    <a:pt x="360" y="258"/>
                  </a:cubicBezTo>
                  <a:cubicBezTo>
                    <a:pt x="360" y="258"/>
                    <a:pt x="359" y="257"/>
                    <a:pt x="359" y="256"/>
                  </a:cubicBezTo>
                  <a:cubicBezTo>
                    <a:pt x="357" y="255"/>
                    <a:pt x="355" y="254"/>
                    <a:pt x="353" y="254"/>
                  </a:cubicBezTo>
                  <a:cubicBezTo>
                    <a:pt x="337" y="254"/>
                    <a:pt x="337" y="254"/>
                    <a:pt x="329" y="258"/>
                  </a:cubicBezTo>
                  <a:cubicBezTo>
                    <a:pt x="325" y="255"/>
                    <a:pt x="318" y="249"/>
                    <a:pt x="310" y="257"/>
                  </a:cubicBezTo>
                  <a:cubicBezTo>
                    <a:pt x="306" y="257"/>
                    <a:pt x="303" y="257"/>
                    <a:pt x="299" y="257"/>
                  </a:cubicBezTo>
                  <a:cubicBezTo>
                    <a:pt x="299" y="258"/>
                    <a:pt x="299" y="258"/>
                    <a:pt x="285" y="264"/>
                  </a:cubicBezTo>
                  <a:cubicBezTo>
                    <a:pt x="285" y="264"/>
                    <a:pt x="285" y="264"/>
                    <a:pt x="284" y="264"/>
                  </a:cubicBezTo>
                  <a:cubicBezTo>
                    <a:pt x="279" y="263"/>
                    <a:pt x="274" y="265"/>
                    <a:pt x="270" y="261"/>
                  </a:cubicBezTo>
                  <a:cubicBezTo>
                    <a:pt x="270" y="261"/>
                    <a:pt x="268" y="260"/>
                    <a:pt x="268" y="260"/>
                  </a:cubicBezTo>
                  <a:cubicBezTo>
                    <a:pt x="266" y="263"/>
                    <a:pt x="265" y="269"/>
                    <a:pt x="265" y="269"/>
                  </a:cubicBezTo>
                  <a:cubicBezTo>
                    <a:pt x="263" y="270"/>
                    <a:pt x="262" y="271"/>
                    <a:pt x="257" y="270"/>
                  </a:cubicBezTo>
                  <a:cubicBezTo>
                    <a:pt x="256" y="273"/>
                    <a:pt x="256" y="276"/>
                    <a:pt x="255" y="280"/>
                  </a:cubicBezTo>
                  <a:cubicBezTo>
                    <a:pt x="253" y="280"/>
                    <a:pt x="250" y="279"/>
                    <a:pt x="247" y="281"/>
                  </a:cubicBezTo>
                  <a:cubicBezTo>
                    <a:pt x="246" y="286"/>
                    <a:pt x="244" y="291"/>
                    <a:pt x="243" y="297"/>
                  </a:cubicBezTo>
                  <a:cubicBezTo>
                    <a:pt x="243" y="298"/>
                    <a:pt x="243" y="299"/>
                    <a:pt x="243" y="301"/>
                  </a:cubicBezTo>
                  <a:cubicBezTo>
                    <a:pt x="240" y="301"/>
                    <a:pt x="238" y="301"/>
                    <a:pt x="236" y="301"/>
                  </a:cubicBezTo>
                  <a:cubicBezTo>
                    <a:pt x="235" y="307"/>
                    <a:pt x="227" y="311"/>
                    <a:pt x="224" y="311"/>
                  </a:cubicBezTo>
                  <a:cubicBezTo>
                    <a:pt x="220" y="319"/>
                    <a:pt x="213" y="326"/>
                    <a:pt x="211" y="334"/>
                  </a:cubicBezTo>
                  <a:cubicBezTo>
                    <a:pt x="210" y="334"/>
                    <a:pt x="210" y="334"/>
                    <a:pt x="209" y="334"/>
                  </a:cubicBezTo>
                  <a:cubicBezTo>
                    <a:pt x="209" y="334"/>
                    <a:pt x="209" y="334"/>
                    <a:pt x="207" y="335"/>
                  </a:cubicBezTo>
                  <a:cubicBezTo>
                    <a:pt x="207" y="335"/>
                    <a:pt x="206" y="335"/>
                    <a:pt x="205" y="335"/>
                  </a:cubicBezTo>
                  <a:cubicBezTo>
                    <a:pt x="204" y="348"/>
                    <a:pt x="204" y="349"/>
                    <a:pt x="198" y="351"/>
                  </a:cubicBezTo>
                  <a:cubicBezTo>
                    <a:pt x="198" y="351"/>
                    <a:pt x="198" y="352"/>
                    <a:pt x="197" y="353"/>
                  </a:cubicBezTo>
                  <a:cubicBezTo>
                    <a:pt x="197" y="354"/>
                    <a:pt x="197" y="356"/>
                    <a:pt x="198" y="357"/>
                  </a:cubicBezTo>
                  <a:cubicBezTo>
                    <a:pt x="206" y="359"/>
                    <a:pt x="206" y="359"/>
                    <a:pt x="207" y="361"/>
                  </a:cubicBezTo>
                  <a:cubicBezTo>
                    <a:pt x="204" y="366"/>
                    <a:pt x="204" y="366"/>
                    <a:pt x="204" y="381"/>
                  </a:cubicBezTo>
                  <a:cubicBezTo>
                    <a:pt x="204" y="382"/>
                    <a:pt x="204" y="383"/>
                    <a:pt x="204" y="386"/>
                  </a:cubicBezTo>
                  <a:cubicBezTo>
                    <a:pt x="204" y="386"/>
                    <a:pt x="204" y="386"/>
                    <a:pt x="200" y="390"/>
                  </a:cubicBezTo>
                  <a:cubicBezTo>
                    <a:pt x="200" y="393"/>
                    <a:pt x="201" y="396"/>
                    <a:pt x="202" y="399"/>
                  </a:cubicBezTo>
                  <a:cubicBezTo>
                    <a:pt x="202" y="402"/>
                    <a:pt x="202" y="402"/>
                    <a:pt x="202" y="402"/>
                  </a:cubicBezTo>
                  <a:cubicBezTo>
                    <a:pt x="202" y="413"/>
                    <a:pt x="220" y="423"/>
                    <a:pt x="220" y="424"/>
                  </a:cubicBezTo>
                  <a:cubicBezTo>
                    <a:pt x="220" y="430"/>
                    <a:pt x="220" y="435"/>
                    <a:pt x="234" y="438"/>
                  </a:cubicBezTo>
                  <a:cubicBezTo>
                    <a:pt x="235" y="441"/>
                    <a:pt x="235" y="441"/>
                    <a:pt x="235" y="445"/>
                  </a:cubicBezTo>
                  <a:cubicBezTo>
                    <a:pt x="247" y="456"/>
                    <a:pt x="255" y="455"/>
                    <a:pt x="255" y="455"/>
                  </a:cubicBezTo>
                  <a:cubicBezTo>
                    <a:pt x="255" y="454"/>
                    <a:pt x="256" y="452"/>
                    <a:pt x="257" y="451"/>
                  </a:cubicBezTo>
                  <a:cubicBezTo>
                    <a:pt x="260" y="450"/>
                    <a:pt x="262" y="451"/>
                    <a:pt x="265" y="451"/>
                  </a:cubicBezTo>
                  <a:cubicBezTo>
                    <a:pt x="266" y="451"/>
                    <a:pt x="266" y="451"/>
                    <a:pt x="268" y="451"/>
                  </a:cubicBezTo>
                  <a:cubicBezTo>
                    <a:pt x="270" y="451"/>
                    <a:pt x="273" y="451"/>
                    <a:pt x="275" y="451"/>
                  </a:cubicBezTo>
                  <a:cubicBezTo>
                    <a:pt x="277" y="456"/>
                    <a:pt x="281" y="455"/>
                    <a:pt x="290" y="453"/>
                  </a:cubicBezTo>
                  <a:cubicBezTo>
                    <a:pt x="293" y="447"/>
                    <a:pt x="295" y="447"/>
                    <a:pt x="305" y="449"/>
                  </a:cubicBezTo>
                  <a:cubicBezTo>
                    <a:pt x="305" y="449"/>
                    <a:pt x="306" y="449"/>
                    <a:pt x="306" y="449"/>
                  </a:cubicBezTo>
                  <a:cubicBezTo>
                    <a:pt x="312" y="443"/>
                    <a:pt x="317" y="446"/>
                    <a:pt x="319" y="446"/>
                  </a:cubicBezTo>
                  <a:cubicBezTo>
                    <a:pt x="321" y="456"/>
                    <a:pt x="323" y="457"/>
                    <a:pt x="327" y="458"/>
                  </a:cubicBezTo>
                  <a:cubicBezTo>
                    <a:pt x="334" y="458"/>
                    <a:pt x="341" y="458"/>
                    <a:pt x="347" y="459"/>
                  </a:cubicBezTo>
                  <a:cubicBezTo>
                    <a:pt x="347" y="461"/>
                    <a:pt x="347" y="463"/>
                    <a:pt x="347" y="467"/>
                  </a:cubicBezTo>
                  <a:cubicBezTo>
                    <a:pt x="347" y="467"/>
                    <a:pt x="345" y="485"/>
                    <a:pt x="343" y="489"/>
                  </a:cubicBezTo>
                  <a:cubicBezTo>
                    <a:pt x="342" y="489"/>
                    <a:pt x="341" y="489"/>
                    <a:pt x="341" y="489"/>
                  </a:cubicBezTo>
                  <a:cubicBezTo>
                    <a:pt x="340" y="490"/>
                    <a:pt x="340" y="491"/>
                    <a:pt x="340" y="491"/>
                  </a:cubicBezTo>
                  <a:cubicBezTo>
                    <a:pt x="355" y="500"/>
                    <a:pt x="356" y="518"/>
                    <a:pt x="365" y="531"/>
                  </a:cubicBezTo>
                  <a:cubicBezTo>
                    <a:pt x="364" y="532"/>
                    <a:pt x="364" y="533"/>
                    <a:pt x="364" y="533"/>
                  </a:cubicBezTo>
                  <a:cubicBezTo>
                    <a:pt x="364" y="534"/>
                    <a:pt x="364" y="535"/>
                    <a:pt x="364" y="536"/>
                  </a:cubicBezTo>
                  <a:cubicBezTo>
                    <a:pt x="364" y="540"/>
                    <a:pt x="365" y="540"/>
                    <a:pt x="367" y="541"/>
                  </a:cubicBezTo>
                  <a:cubicBezTo>
                    <a:pt x="367" y="553"/>
                    <a:pt x="357" y="562"/>
                    <a:pt x="356" y="574"/>
                  </a:cubicBezTo>
                  <a:cubicBezTo>
                    <a:pt x="356" y="580"/>
                    <a:pt x="357" y="580"/>
                    <a:pt x="361" y="583"/>
                  </a:cubicBezTo>
                  <a:cubicBezTo>
                    <a:pt x="361" y="589"/>
                    <a:pt x="361" y="591"/>
                    <a:pt x="366" y="594"/>
                  </a:cubicBezTo>
                  <a:cubicBezTo>
                    <a:pt x="368" y="603"/>
                    <a:pt x="368" y="603"/>
                    <a:pt x="370" y="604"/>
                  </a:cubicBezTo>
                  <a:cubicBezTo>
                    <a:pt x="370" y="607"/>
                    <a:pt x="369" y="610"/>
                    <a:pt x="369" y="613"/>
                  </a:cubicBezTo>
                  <a:cubicBezTo>
                    <a:pt x="369" y="614"/>
                    <a:pt x="375" y="632"/>
                    <a:pt x="382" y="639"/>
                  </a:cubicBezTo>
                  <a:cubicBezTo>
                    <a:pt x="381" y="642"/>
                    <a:pt x="381" y="642"/>
                    <a:pt x="383" y="645"/>
                  </a:cubicBezTo>
                  <a:cubicBezTo>
                    <a:pt x="383" y="646"/>
                    <a:pt x="383" y="646"/>
                    <a:pt x="383" y="647"/>
                  </a:cubicBezTo>
                  <a:cubicBezTo>
                    <a:pt x="382" y="648"/>
                    <a:pt x="380" y="649"/>
                    <a:pt x="380" y="650"/>
                  </a:cubicBezTo>
                  <a:cubicBezTo>
                    <a:pt x="380" y="650"/>
                    <a:pt x="381" y="651"/>
                    <a:pt x="381" y="651"/>
                  </a:cubicBezTo>
                  <a:cubicBezTo>
                    <a:pt x="382" y="651"/>
                    <a:pt x="383" y="651"/>
                    <a:pt x="383" y="651"/>
                  </a:cubicBezTo>
                  <a:cubicBezTo>
                    <a:pt x="383" y="654"/>
                    <a:pt x="383" y="654"/>
                    <a:pt x="386" y="656"/>
                  </a:cubicBezTo>
                  <a:cubicBezTo>
                    <a:pt x="389" y="656"/>
                    <a:pt x="391" y="656"/>
                    <a:pt x="394" y="656"/>
                  </a:cubicBezTo>
                  <a:cubicBezTo>
                    <a:pt x="398" y="655"/>
                    <a:pt x="398" y="655"/>
                    <a:pt x="401" y="654"/>
                  </a:cubicBezTo>
                  <a:cubicBezTo>
                    <a:pt x="404" y="654"/>
                    <a:pt x="408" y="654"/>
                    <a:pt x="412" y="653"/>
                  </a:cubicBezTo>
                  <a:cubicBezTo>
                    <a:pt x="413" y="653"/>
                    <a:pt x="413" y="652"/>
                    <a:pt x="413" y="651"/>
                  </a:cubicBezTo>
                  <a:cubicBezTo>
                    <a:pt x="422" y="650"/>
                    <a:pt x="422" y="650"/>
                    <a:pt x="424" y="647"/>
                  </a:cubicBezTo>
                  <a:cubicBezTo>
                    <a:pt x="424" y="647"/>
                    <a:pt x="451" y="634"/>
                    <a:pt x="448" y="620"/>
                  </a:cubicBezTo>
                  <a:cubicBezTo>
                    <a:pt x="448" y="619"/>
                    <a:pt x="460" y="612"/>
                    <a:pt x="465" y="610"/>
                  </a:cubicBezTo>
                  <a:cubicBezTo>
                    <a:pt x="466" y="606"/>
                    <a:pt x="466" y="606"/>
                    <a:pt x="464" y="592"/>
                  </a:cubicBezTo>
                  <a:cubicBezTo>
                    <a:pt x="476" y="582"/>
                    <a:pt x="492" y="578"/>
                    <a:pt x="500" y="564"/>
                  </a:cubicBezTo>
                  <a:cubicBezTo>
                    <a:pt x="500" y="563"/>
                    <a:pt x="501" y="562"/>
                    <a:pt x="501" y="560"/>
                  </a:cubicBezTo>
                  <a:cubicBezTo>
                    <a:pt x="502" y="558"/>
                    <a:pt x="502" y="557"/>
                    <a:pt x="501" y="555"/>
                  </a:cubicBezTo>
                  <a:cubicBezTo>
                    <a:pt x="502" y="551"/>
                    <a:pt x="503" y="547"/>
                    <a:pt x="503" y="542"/>
                  </a:cubicBezTo>
                  <a:cubicBezTo>
                    <a:pt x="499" y="535"/>
                    <a:pt x="505" y="528"/>
                    <a:pt x="502" y="521"/>
                  </a:cubicBezTo>
                  <a:cubicBezTo>
                    <a:pt x="502" y="519"/>
                    <a:pt x="502" y="519"/>
                    <a:pt x="502" y="519"/>
                  </a:cubicBezTo>
                  <a:cubicBezTo>
                    <a:pt x="515" y="479"/>
                    <a:pt x="568" y="470"/>
                    <a:pt x="577" y="426"/>
                  </a:cubicBezTo>
                  <a:moveTo>
                    <a:pt x="133" y="516"/>
                  </a:moveTo>
                  <a:cubicBezTo>
                    <a:pt x="132" y="514"/>
                    <a:pt x="129" y="503"/>
                    <a:pt x="124" y="501"/>
                  </a:cubicBezTo>
                  <a:cubicBezTo>
                    <a:pt x="123" y="501"/>
                    <a:pt x="122" y="501"/>
                    <a:pt x="120" y="501"/>
                  </a:cubicBezTo>
                  <a:cubicBezTo>
                    <a:pt x="114" y="498"/>
                    <a:pt x="113" y="486"/>
                    <a:pt x="105" y="490"/>
                  </a:cubicBezTo>
                  <a:cubicBezTo>
                    <a:pt x="103" y="490"/>
                    <a:pt x="101" y="490"/>
                    <a:pt x="99" y="489"/>
                  </a:cubicBezTo>
                  <a:cubicBezTo>
                    <a:pt x="96" y="486"/>
                    <a:pt x="96" y="486"/>
                    <a:pt x="93" y="486"/>
                  </a:cubicBezTo>
                  <a:cubicBezTo>
                    <a:pt x="93" y="487"/>
                    <a:pt x="93" y="489"/>
                    <a:pt x="93" y="490"/>
                  </a:cubicBezTo>
                  <a:cubicBezTo>
                    <a:pt x="89" y="489"/>
                    <a:pt x="89" y="488"/>
                    <a:pt x="89" y="486"/>
                  </a:cubicBezTo>
                  <a:cubicBezTo>
                    <a:pt x="89" y="486"/>
                    <a:pt x="90" y="485"/>
                    <a:pt x="90" y="485"/>
                  </a:cubicBezTo>
                  <a:cubicBezTo>
                    <a:pt x="83" y="478"/>
                    <a:pt x="82" y="478"/>
                    <a:pt x="80" y="478"/>
                  </a:cubicBezTo>
                  <a:cubicBezTo>
                    <a:pt x="80" y="478"/>
                    <a:pt x="80" y="478"/>
                    <a:pt x="79" y="477"/>
                  </a:cubicBezTo>
                  <a:cubicBezTo>
                    <a:pt x="77" y="475"/>
                    <a:pt x="77" y="475"/>
                    <a:pt x="74" y="476"/>
                  </a:cubicBezTo>
                  <a:cubicBezTo>
                    <a:pt x="75" y="477"/>
                    <a:pt x="75" y="479"/>
                    <a:pt x="76" y="481"/>
                  </a:cubicBezTo>
                  <a:cubicBezTo>
                    <a:pt x="75" y="481"/>
                    <a:pt x="74" y="481"/>
                    <a:pt x="73" y="481"/>
                  </a:cubicBezTo>
                  <a:cubicBezTo>
                    <a:pt x="73" y="480"/>
                    <a:pt x="73" y="479"/>
                    <a:pt x="72" y="478"/>
                  </a:cubicBezTo>
                  <a:cubicBezTo>
                    <a:pt x="72" y="477"/>
                    <a:pt x="73" y="476"/>
                    <a:pt x="73" y="475"/>
                  </a:cubicBezTo>
                  <a:cubicBezTo>
                    <a:pt x="73" y="475"/>
                    <a:pt x="73" y="474"/>
                    <a:pt x="73" y="474"/>
                  </a:cubicBezTo>
                  <a:cubicBezTo>
                    <a:pt x="73" y="472"/>
                    <a:pt x="73" y="472"/>
                    <a:pt x="68" y="470"/>
                  </a:cubicBezTo>
                  <a:cubicBezTo>
                    <a:pt x="68" y="470"/>
                    <a:pt x="68" y="470"/>
                    <a:pt x="68" y="470"/>
                  </a:cubicBezTo>
                  <a:cubicBezTo>
                    <a:pt x="68" y="470"/>
                    <a:pt x="67" y="470"/>
                    <a:pt x="66" y="470"/>
                  </a:cubicBezTo>
                  <a:cubicBezTo>
                    <a:pt x="67" y="474"/>
                    <a:pt x="67" y="474"/>
                    <a:pt x="67" y="475"/>
                  </a:cubicBezTo>
                  <a:cubicBezTo>
                    <a:pt x="66" y="475"/>
                    <a:pt x="65" y="475"/>
                    <a:pt x="65" y="475"/>
                  </a:cubicBezTo>
                  <a:cubicBezTo>
                    <a:pt x="65" y="474"/>
                    <a:pt x="64" y="473"/>
                    <a:pt x="64" y="472"/>
                  </a:cubicBezTo>
                  <a:cubicBezTo>
                    <a:pt x="65" y="471"/>
                    <a:pt x="66" y="470"/>
                    <a:pt x="66" y="469"/>
                  </a:cubicBezTo>
                  <a:cubicBezTo>
                    <a:pt x="65" y="461"/>
                    <a:pt x="65" y="461"/>
                    <a:pt x="64" y="459"/>
                  </a:cubicBezTo>
                  <a:cubicBezTo>
                    <a:pt x="64" y="459"/>
                    <a:pt x="63" y="459"/>
                    <a:pt x="62" y="459"/>
                  </a:cubicBezTo>
                  <a:cubicBezTo>
                    <a:pt x="62" y="457"/>
                    <a:pt x="62" y="454"/>
                    <a:pt x="61" y="451"/>
                  </a:cubicBezTo>
                  <a:cubicBezTo>
                    <a:pt x="59" y="446"/>
                    <a:pt x="55" y="442"/>
                    <a:pt x="52" y="437"/>
                  </a:cubicBezTo>
                  <a:cubicBezTo>
                    <a:pt x="51" y="437"/>
                    <a:pt x="50" y="436"/>
                    <a:pt x="49" y="436"/>
                  </a:cubicBezTo>
                  <a:cubicBezTo>
                    <a:pt x="49" y="435"/>
                    <a:pt x="48" y="435"/>
                    <a:pt x="48" y="434"/>
                  </a:cubicBezTo>
                  <a:cubicBezTo>
                    <a:pt x="47" y="435"/>
                    <a:pt x="45" y="435"/>
                    <a:pt x="45" y="435"/>
                  </a:cubicBezTo>
                  <a:cubicBezTo>
                    <a:pt x="44" y="435"/>
                    <a:pt x="44" y="435"/>
                    <a:pt x="44" y="435"/>
                  </a:cubicBezTo>
                  <a:cubicBezTo>
                    <a:pt x="44" y="435"/>
                    <a:pt x="34" y="422"/>
                    <a:pt x="32" y="419"/>
                  </a:cubicBezTo>
                  <a:cubicBezTo>
                    <a:pt x="32" y="419"/>
                    <a:pt x="32" y="418"/>
                    <a:pt x="31" y="417"/>
                  </a:cubicBezTo>
                  <a:cubicBezTo>
                    <a:pt x="30" y="415"/>
                    <a:pt x="30" y="415"/>
                    <a:pt x="30" y="412"/>
                  </a:cubicBezTo>
                  <a:cubicBezTo>
                    <a:pt x="30" y="412"/>
                    <a:pt x="30" y="412"/>
                    <a:pt x="29" y="412"/>
                  </a:cubicBezTo>
                  <a:cubicBezTo>
                    <a:pt x="29" y="412"/>
                    <a:pt x="28" y="413"/>
                    <a:pt x="28" y="413"/>
                  </a:cubicBezTo>
                  <a:cubicBezTo>
                    <a:pt x="27" y="412"/>
                    <a:pt x="27" y="412"/>
                    <a:pt x="26" y="408"/>
                  </a:cubicBezTo>
                  <a:cubicBezTo>
                    <a:pt x="26" y="408"/>
                    <a:pt x="27" y="407"/>
                    <a:pt x="27" y="407"/>
                  </a:cubicBezTo>
                  <a:cubicBezTo>
                    <a:pt x="26" y="406"/>
                    <a:pt x="26" y="405"/>
                    <a:pt x="25" y="404"/>
                  </a:cubicBezTo>
                  <a:cubicBezTo>
                    <a:pt x="24" y="406"/>
                    <a:pt x="24" y="406"/>
                    <a:pt x="24" y="406"/>
                  </a:cubicBezTo>
                  <a:cubicBezTo>
                    <a:pt x="24" y="406"/>
                    <a:pt x="24" y="406"/>
                    <a:pt x="24" y="406"/>
                  </a:cubicBezTo>
                  <a:cubicBezTo>
                    <a:pt x="23" y="405"/>
                    <a:pt x="22" y="405"/>
                    <a:pt x="22" y="405"/>
                  </a:cubicBezTo>
                  <a:cubicBezTo>
                    <a:pt x="22" y="406"/>
                    <a:pt x="22" y="407"/>
                    <a:pt x="22" y="409"/>
                  </a:cubicBezTo>
                  <a:cubicBezTo>
                    <a:pt x="21" y="409"/>
                    <a:pt x="21" y="409"/>
                    <a:pt x="21" y="410"/>
                  </a:cubicBezTo>
                  <a:cubicBezTo>
                    <a:pt x="20" y="406"/>
                    <a:pt x="20" y="406"/>
                    <a:pt x="18" y="405"/>
                  </a:cubicBezTo>
                  <a:cubicBezTo>
                    <a:pt x="18" y="405"/>
                    <a:pt x="17" y="405"/>
                    <a:pt x="16" y="405"/>
                  </a:cubicBezTo>
                  <a:cubicBezTo>
                    <a:pt x="16" y="404"/>
                    <a:pt x="15" y="404"/>
                    <a:pt x="15" y="403"/>
                  </a:cubicBezTo>
                  <a:cubicBezTo>
                    <a:pt x="15" y="402"/>
                    <a:pt x="15" y="401"/>
                    <a:pt x="14" y="399"/>
                  </a:cubicBezTo>
                  <a:cubicBezTo>
                    <a:pt x="13" y="398"/>
                    <a:pt x="12" y="397"/>
                    <a:pt x="12" y="396"/>
                  </a:cubicBezTo>
                  <a:cubicBezTo>
                    <a:pt x="12" y="396"/>
                    <a:pt x="12" y="409"/>
                    <a:pt x="11" y="413"/>
                  </a:cubicBezTo>
                  <a:cubicBezTo>
                    <a:pt x="9" y="402"/>
                    <a:pt x="10" y="396"/>
                    <a:pt x="10" y="393"/>
                  </a:cubicBezTo>
                  <a:cubicBezTo>
                    <a:pt x="10" y="392"/>
                    <a:pt x="10" y="392"/>
                    <a:pt x="10" y="392"/>
                  </a:cubicBezTo>
                  <a:cubicBezTo>
                    <a:pt x="10" y="392"/>
                    <a:pt x="10" y="392"/>
                    <a:pt x="9" y="392"/>
                  </a:cubicBezTo>
                  <a:cubicBezTo>
                    <a:pt x="9" y="394"/>
                    <a:pt x="9" y="394"/>
                    <a:pt x="9" y="397"/>
                  </a:cubicBezTo>
                  <a:cubicBezTo>
                    <a:pt x="8" y="397"/>
                    <a:pt x="8" y="397"/>
                    <a:pt x="7" y="398"/>
                  </a:cubicBezTo>
                  <a:cubicBezTo>
                    <a:pt x="7" y="399"/>
                    <a:pt x="6" y="401"/>
                    <a:pt x="6" y="401"/>
                  </a:cubicBezTo>
                  <a:cubicBezTo>
                    <a:pt x="6" y="404"/>
                    <a:pt x="6" y="406"/>
                    <a:pt x="6" y="410"/>
                  </a:cubicBezTo>
                  <a:cubicBezTo>
                    <a:pt x="2" y="424"/>
                    <a:pt x="12" y="436"/>
                    <a:pt x="10" y="449"/>
                  </a:cubicBezTo>
                  <a:cubicBezTo>
                    <a:pt x="11" y="454"/>
                    <a:pt x="11" y="454"/>
                    <a:pt x="11" y="456"/>
                  </a:cubicBezTo>
                  <a:cubicBezTo>
                    <a:pt x="12" y="461"/>
                    <a:pt x="12" y="461"/>
                    <a:pt x="13" y="465"/>
                  </a:cubicBezTo>
                  <a:cubicBezTo>
                    <a:pt x="13" y="465"/>
                    <a:pt x="13" y="465"/>
                    <a:pt x="13" y="466"/>
                  </a:cubicBezTo>
                  <a:cubicBezTo>
                    <a:pt x="16" y="475"/>
                    <a:pt x="16" y="475"/>
                    <a:pt x="16" y="476"/>
                  </a:cubicBezTo>
                  <a:cubicBezTo>
                    <a:pt x="17" y="477"/>
                    <a:pt x="17" y="478"/>
                    <a:pt x="17" y="479"/>
                  </a:cubicBezTo>
                  <a:cubicBezTo>
                    <a:pt x="17" y="479"/>
                    <a:pt x="18" y="484"/>
                    <a:pt x="21" y="492"/>
                  </a:cubicBezTo>
                  <a:cubicBezTo>
                    <a:pt x="21" y="493"/>
                    <a:pt x="21" y="493"/>
                    <a:pt x="22" y="494"/>
                  </a:cubicBezTo>
                  <a:cubicBezTo>
                    <a:pt x="25" y="502"/>
                    <a:pt x="28" y="509"/>
                    <a:pt x="32" y="517"/>
                  </a:cubicBezTo>
                  <a:cubicBezTo>
                    <a:pt x="32" y="518"/>
                    <a:pt x="32" y="519"/>
                    <a:pt x="33" y="520"/>
                  </a:cubicBezTo>
                  <a:cubicBezTo>
                    <a:pt x="38" y="531"/>
                    <a:pt x="50" y="555"/>
                    <a:pt x="61" y="564"/>
                  </a:cubicBezTo>
                  <a:cubicBezTo>
                    <a:pt x="64" y="567"/>
                    <a:pt x="66" y="571"/>
                    <a:pt x="68" y="575"/>
                  </a:cubicBezTo>
                  <a:cubicBezTo>
                    <a:pt x="69" y="576"/>
                    <a:pt x="70" y="577"/>
                    <a:pt x="70" y="578"/>
                  </a:cubicBezTo>
                  <a:cubicBezTo>
                    <a:pt x="70" y="579"/>
                    <a:pt x="70" y="579"/>
                    <a:pt x="70" y="579"/>
                  </a:cubicBezTo>
                  <a:cubicBezTo>
                    <a:pt x="71" y="579"/>
                    <a:pt x="71" y="579"/>
                    <a:pt x="72" y="580"/>
                  </a:cubicBezTo>
                  <a:cubicBezTo>
                    <a:pt x="72" y="581"/>
                    <a:pt x="72" y="581"/>
                    <a:pt x="73" y="582"/>
                  </a:cubicBezTo>
                  <a:cubicBezTo>
                    <a:pt x="73" y="582"/>
                    <a:pt x="73" y="582"/>
                    <a:pt x="73" y="583"/>
                  </a:cubicBezTo>
                  <a:cubicBezTo>
                    <a:pt x="75" y="586"/>
                    <a:pt x="75" y="586"/>
                    <a:pt x="76" y="587"/>
                  </a:cubicBezTo>
                  <a:cubicBezTo>
                    <a:pt x="76" y="587"/>
                    <a:pt x="76" y="587"/>
                    <a:pt x="76" y="587"/>
                  </a:cubicBezTo>
                  <a:cubicBezTo>
                    <a:pt x="77" y="588"/>
                    <a:pt x="77" y="588"/>
                    <a:pt x="78" y="590"/>
                  </a:cubicBezTo>
                  <a:cubicBezTo>
                    <a:pt x="78" y="590"/>
                    <a:pt x="79" y="591"/>
                    <a:pt x="79" y="591"/>
                  </a:cubicBezTo>
                  <a:cubicBezTo>
                    <a:pt x="79" y="592"/>
                    <a:pt x="79" y="592"/>
                    <a:pt x="79" y="592"/>
                  </a:cubicBezTo>
                  <a:cubicBezTo>
                    <a:pt x="79" y="592"/>
                    <a:pt x="80" y="592"/>
                    <a:pt x="80" y="592"/>
                  </a:cubicBezTo>
                  <a:cubicBezTo>
                    <a:pt x="81" y="594"/>
                    <a:pt x="81" y="595"/>
                    <a:pt x="83" y="597"/>
                  </a:cubicBezTo>
                  <a:cubicBezTo>
                    <a:pt x="83" y="597"/>
                    <a:pt x="84" y="598"/>
                    <a:pt x="84" y="598"/>
                  </a:cubicBezTo>
                  <a:cubicBezTo>
                    <a:pt x="84" y="598"/>
                    <a:pt x="84" y="599"/>
                    <a:pt x="85" y="599"/>
                  </a:cubicBezTo>
                  <a:cubicBezTo>
                    <a:pt x="87" y="602"/>
                    <a:pt x="89" y="606"/>
                    <a:pt x="92" y="609"/>
                  </a:cubicBezTo>
                  <a:cubicBezTo>
                    <a:pt x="92" y="609"/>
                    <a:pt x="100" y="619"/>
                    <a:pt x="102" y="622"/>
                  </a:cubicBezTo>
                  <a:cubicBezTo>
                    <a:pt x="103" y="622"/>
                    <a:pt x="103" y="623"/>
                    <a:pt x="103" y="623"/>
                  </a:cubicBezTo>
                  <a:cubicBezTo>
                    <a:pt x="110" y="630"/>
                    <a:pt x="117" y="637"/>
                    <a:pt x="123" y="644"/>
                  </a:cubicBezTo>
                  <a:cubicBezTo>
                    <a:pt x="124" y="645"/>
                    <a:pt x="124" y="645"/>
                    <a:pt x="126" y="647"/>
                  </a:cubicBezTo>
                  <a:cubicBezTo>
                    <a:pt x="126" y="647"/>
                    <a:pt x="127" y="648"/>
                    <a:pt x="127" y="648"/>
                  </a:cubicBezTo>
                  <a:cubicBezTo>
                    <a:pt x="148" y="666"/>
                    <a:pt x="148" y="666"/>
                    <a:pt x="152" y="669"/>
                  </a:cubicBezTo>
                  <a:cubicBezTo>
                    <a:pt x="156" y="672"/>
                    <a:pt x="160" y="675"/>
                    <a:pt x="165" y="678"/>
                  </a:cubicBezTo>
                  <a:cubicBezTo>
                    <a:pt x="165" y="678"/>
                    <a:pt x="165" y="678"/>
                    <a:pt x="165" y="678"/>
                  </a:cubicBezTo>
                  <a:cubicBezTo>
                    <a:pt x="156" y="672"/>
                    <a:pt x="156" y="672"/>
                    <a:pt x="156" y="672"/>
                  </a:cubicBezTo>
                  <a:cubicBezTo>
                    <a:pt x="157" y="672"/>
                    <a:pt x="157" y="672"/>
                    <a:pt x="157" y="672"/>
                  </a:cubicBezTo>
                  <a:cubicBezTo>
                    <a:pt x="158" y="673"/>
                    <a:pt x="159" y="674"/>
                    <a:pt x="161" y="675"/>
                  </a:cubicBezTo>
                  <a:cubicBezTo>
                    <a:pt x="161" y="675"/>
                    <a:pt x="161" y="676"/>
                    <a:pt x="162" y="676"/>
                  </a:cubicBezTo>
                  <a:cubicBezTo>
                    <a:pt x="163" y="677"/>
                    <a:pt x="165" y="678"/>
                    <a:pt x="167" y="680"/>
                  </a:cubicBezTo>
                  <a:cubicBezTo>
                    <a:pt x="169" y="681"/>
                    <a:pt x="169" y="681"/>
                    <a:pt x="178" y="687"/>
                  </a:cubicBezTo>
                  <a:cubicBezTo>
                    <a:pt x="177" y="686"/>
                    <a:pt x="175" y="685"/>
                    <a:pt x="174" y="685"/>
                  </a:cubicBezTo>
                  <a:cubicBezTo>
                    <a:pt x="174" y="684"/>
                    <a:pt x="174" y="684"/>
                    <a:pt x="173" y="684"/>
                  </a:cubicBezTo>
                  <a:cubicBezTo>
                    <a:pt x="172" y="683"/>
                    <a:pt x="172" y="683"/>
                    <a:pt x="171" y="683"/>
                  </a:cubicBezTo>
                  <a:cubicBezTo>
                    <a:pt x="172" y="683"/>
                    <a:pt x="172" y="683"/>
                    <a:pt x="172" y="683"/>
                  </a:cubicBezTo>
                  <a:cubicBezTo>
                    <a:pt x="173" y="684"/>
                    <a:pt x="174" y="684"/>
                    <a:pt x="175" y="685"/>
                  </a:cubicBezTo>
                  <a:cubicBezTo>
                    <a:pt x="177" y="686"/>
                    <a:pt x="180" y="688"/>
                    <a:pt x="182" y="689"/>
                  </a:cubicBezTo>
                  <a:cubicBezTo>
                    <a:pt x="181" y="689"/>
                    <a:pt x="179" y="688"/>
                    <a:pt x="178" y="687"/>
                  </a:cubicBezTo>
                  <a:cubicBezTo>
                    <a:pt x="179" y="688"/>
                    <a:pt x="180" y="688"/>
                    <a:pt x="181" y="689"/>
                  </a:cubicBezTo>
                  <a:cubicBezTo>
                    <a:pt x="186" y="692"/>
                    <a:pt x="191" y="695"/>
                    <a:pt x="196" y="698"/>
                  </a:cubicBezTo>
                  <a:cubicBezTo>
                    <a:pt x="197" y="698"/>
                    <a:pt x="197" y="698"/>
                    <a:pt x="198" y="699"/>
                  </a:cubicBezTo>
                  <a:cubicBezTo>
                    <a:pt x="199" y="700"/>
                    <a:pt x="201" y="700"/>
                    <a:pt x="202" y="701"/>
                  </a:cubicBezTo>
                  <a:cubicBezTo>
                    <a:pt x="203" y="701"/>
                    <a:pt x="203" y="701"/>
                    <a:pt x="203" y="702"/>
                  </a:cubicBezTo>
                  <a:cubicBezTo>
                    <a:pt x="207" y="703"/>
                    <a:pt x="210" y="705"/>
                    <a:pt x="213" y="706"/>
                  </a:cubicBezTo>
                  <a:cubicBezTo>
                    <a:pt x="214" y="707"/>
                    <a:pt x="214" y="707"/>
                    <a:pt x="214" y="707"/>
                  </a:cubicBezTo>
                  <a:cubicBezTo>
                    <a:pt x="215" y="707"/>
                    <a:pt x="215" y="707"/>
                    <a:pt x="215" y="707"/>
                  </a:cubicBezTo>
                  <a:cubicBezTo>
                    <a:pt x="215" y="708"/>
                    <a:pt x="215" y="708"/>
                    <a:pt x="215" y="708"/>
                  </a:cubicBezTo>
                  <a:cubicBezTo>
                    <a:pt x="219" y="709"/>
                    <a:pt x="219" y="709"/>
                    <a:pt x="220" y="710"/>
                  </a:cubicBezTo>
                  <a:cubicBezTo>
                    <a:pt x="221" y="710"/>
                    <a:pt x="221" y="710"/>
                    <a:pt x="221" y="710"/>
                  </a:cubicBezTo>
                  <a:cubicBezTo>
                    <a:pt x="228" y="713"/>
                    <a:pt x="237" y="717"/>
                    <a:pt x="237" y="717"/>
                  </a:cubicBezTo>
                  <a:cubicBezTo>
                    <a:pt x="237" y="717"/>
                    <a:pt x="238" y="717"/>
                    <a:pt x="238" y="717"/>
                  </a:cubicBezTo>
                  <a:cubicBezTo>
                    <a:pt x="240" y="718"/>
                    <a:pt x="240" y="718"/>
                    <a:pt x="243" y="719"/>
                  </a:cubicBezTo>
                  <a:cubicBezTo>
                    <a:pt x="243" y="719"/>
                    <a:pt x="243" y="719"/>
                    <a:pt x="245" y="719"/>
                  </a:cubicBezTo>
                  <a:cubicBezTo>
                    <a:pt x="245" y="719"/>
                    <a:pt x="245" y="719"/>
                    <a:pt x="245" y="719"/>
                  </a:cubicBezTo>
                  <a:cubicBezTo>
                    <a:pt x="241" y="717"/>
                    <a:pt x="241" y="717"/>
                    <a:pt x="239" y="717"/>
                  </a:cubicBezTo>
                  <a:cubicBezTo>
                    <a:pt x="238" y="717"/>
                    <a:pt x="238" y="716"/>
                    <a:pt x="236" y="716"/>
                  </a:cubicBezTo>
                  <a:cubicBezTo>
                    <a:pt x="236" y="716"/>
                    <a:pt x="230" y="713"/>
                    <a:pt x="227" y="712"/>
                  </a:cubicBezTo>
                  <a:cubicBezTo>
                    <a:pt x="226" y="712"/>
                    <a:pt x="226" y="712"/>
                    <a:pt x="225" y="711"/>
                  </a:cubicBezTo>
                  <a:cubicBezTo>
                    <a:pt x="218" y="708"/>
                    <a:pt x="218" y="708"/>
                    <a:pt x="217" y="707"/>
                  </a:cubicBezTo>
                  <a:cubicBezTo>
                    <a:pt x="217" y="707"/>
                    <a:pt x="216" y="707"/>
                    <a:pt x="215" y="706"/>
                  </a:cubicBezTo>
                  <a:cubicBezTo>
                    <a:pt x="214" y="706"/>
                    <a:pt x="212" y="705"/>
                    <a:pt x="210" y="704"/>
                  </a:cubicBezTo>
                  <a:cubicBezTo>
                    <a:pt x="210" y="704"/>
                    <a:pt x="209" y="704"/>
                    <a:pt x="209" y="703"/>
                  </a:cubicBezTo>
                  <a:cubicBezTo>
                    <a:pt x="209" y="703"/>
                    <a:pt x="209" y="704"/>
                    <a:pt x="208" y="703"/>
                  </a:cubicBezTo>
                  <a:cubicBezTo>
                    <a:pt x="203" y="700"/>
                    <a:pt x="196" y="695"/>
                    <a:pt x="196" y="695"/>
                  </a:cubicBezTo>
                  <a:cubicBezTo>
                    <a:pt x="195" y="695"/>
                    <a:pt x="194" y="694"/>
                    <a:pt x="194" y="694"/>
                  </a:cubicBezTo>
                  <a:cubicBezTo>
                    <a:pt x="193" y="694"/>
                    <a:pt x="193" y="694"/>
                    <a:pt x="192" y="693"/>
                  </a:cubicBezTo>
                  <a:cubicBezTo>
                    <a:pt x="190" y="692"/>
                    <a:pt x="187" y="691"/>
                    <a:pt x="184" y="689"/>
                  </a:cubicBezTo>
                  <a:cubicBezTo>
                    <a:pt x="184" y="689"/>
                    <a:pt x="184" y="689"/>
                    <a:pt x="183" y="688"/>
                  </a:cubicBezTo>
                  <a:cubicBezTo>
                    <a:pt x="182" y="688"/>
                    <a:pt x="181" y="687"/>
                    <a:pt x="180" y="686"/>
                  </a:cubicBezTo>
                  <a:cubicBezTo>
                    <a:pt x="181" y="686"/>
                    <a:pt x="181" y="686"/>
                    <a:pt x="182" y="686"/>
                  </a:cubicBezTo>
                  <a:cubicBezTo>
                    <a:pt x="180" y="685"/>
                    <a:pt x="178" y="684"/>
                    <a:pt x="176" y="682"/>
                  </a:cubicBezTo>
                  <a:cubicBezTo>
                    <a:pt x="173" y="680"/>
                    <a:pt x="171" y="678"/>
                    <a:pt x="168" y="676"/>
                  </a:cubicBezTo>
                  <a:cubicBezTo>
                    <a:pt x="168" y="675"/>
                    <a:pt x="168" y="675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6" y="674"/>
                  </a:cubicBezTo>
                  <a:cubicBezTo>
                    <a:pt x="166" y="674"/>
                    <a:pt x="166" y="674"/>
                    <a:pt x="167" y="675"/>
                  </a:cubicBezTo>
                  <a:cubicBezTo>
                    <a:pt x="165" y="675"/>
                    <a:pt x="165" y="675"/>
                    <a:pt x="161" y="671"/>
                  </a:cubicBezTo>
                  <a:cubicBezTo>
                    <a:pt x="160" y="671"/>
                    <a:pt x="159" y="670"/>
                    <a:pt x="158" y="669"/>
                  </a:cubicBezTo>
                  <a:cubicBezTo>
                    <a:pt x="158" y="669"/>
                    <a:pt x="158" y="669"/>
                    <a:pt x="160" y="670"/>
                  </a:cubicBezTo>
                  <a:cubicBezTo>
                    <a:pt x="161" y="670"/>
                    <a:pt x="161" y="671"/>
                    <a:pt x="162" y="671"/>
                  </a:cubicBezTo>
                  <a:cubicBezTo>
                    <a:pt x="162" y="671"/>
                    <a:pt x="163" y="671"/>
                    <a:pt x="163" y="671"/>
                  </a:cubicBezTo>
                  <a:cubicBezTo>
                    <a:pt x="162" y="670"/>
                    <a:pt x="162" y="670"/>
                    <a:pt x="161" y="670"/>
                  </a:cubicBezTo>
                  <a:cubicBezTo>
                    <a:pt x="161" y="669"/>
                    <a:pt x="161" y="669"/>
                    <a:pt x="159" y="668"/>
                  </a:cubicBezTo>
                  <a:cubicBezTo>
                    <a:pt x="158" y="667"/>
                    <a:pt x="158" y="667"/>
                    <a:pt x="154" y="663"/>
                  </a:cubicBezTo>
                  <a:cubicBezTo>
                    <a:pt x="153" y="663"/>
                    <a:pt x="153" y="662"/>
                    <a:pt x="152" y="662"/>
                  </a:cubicBezTo>
                  <a:cubicBezTo>
                    <a:pt x="152" y="662"/>
                    <a:pt x="153" y="662"/>
                    <a:pt x="153" y="662"/>
                  </a:cubicBezTo>
                  <a:cubicBezTo>
                    <a:pt x="154" y="662"/>
                    <a:pt x="154" y="662"/>
                    <a:pt x="154" y="661"/>
                  </a:cubicBezTo>
                  <a:cubicBezTo>
                    <a:pt x="155" y="661"/>
                    <a:pt x="155" y="661"/>
                    <a:pt x="157" y="662"/>
                  </a:cubicBezTo>
                  <a:cubicBezTo>
                    <a:pt x="155" y="660"/>
                    <a:pt x="153" y="657"/>
                    <a:pt x="152" y="655"/>
                  </a:cubicBezTo>
                  <a:cubicBezTo>
                    <a:pt x="151" y="653"/>
                    <a:pt x="151" y="653"/>
                    <a:pt x="151" y="653"/>
                  </a:cubicBezTo>
                  <a:cubicBezTo>
                    <a:pt x="150" y="653"/>
                    <a:pt x="149" y="652"/>
                    <a:pt x="148" y="651"/>
                  </a:cubicBezTo>
                  <a:cubicBezTo>
                    <a:pt x="148" y="651"/>
                    <a:pt x="148" y="651"/>
                    <a:pt x="147" y="651"/>
                  </a:cubicBezTo>
                  <a:cubicBezTo>
                    <a:pt x="147" y="650"/>
                    <a:pt x="146" y="650"/>
                    <a:pt x="145" y="648"/>
                  </a:cubicBezTo>
                  <a:cubicBezTo>
                    <a:pt x="142" y="646"/>
                    <a:pt x="139" y="645"/>
                    <a:pt x="137" y="643"/>
                  </a:cubicBezTo>
                  <a:cubicBezTo>
                    <a:pt x="138" y="643"/>
                    <a:pt x="138" y="643"/>
                    <a:pt x="139" y="643"/>
                  </a:cubicBezTo>
                  <a:cubicBezTo>
                    <a:pt x="145" y="646"/>
                    <a:pt x="145" y="646"/>
                    <a:pt x="146" y="644"/>
                  </a:cubicBezTo>
                  <a:cubicBezTo>
                    <a:pt x="137" y="630"/>
                    <a:pt x="137" y="628"/>
                    <a:pt x="137" y="627"/>
                  </a:cubicBezTo>
                  <a:cubicBezTo>
                    <a:pt x="138" y="628"/>
                    <a:pt x="139" y="630"/>
                    <a:pt x="140" y="631"/>
                  </a:cubicBezTo>
                  <a:cubicBezTo>
                    <a:pt x="137" y="619"/>
                    <a:pt x="125" y="611"/>
                    <a:pt x="127" y="597"/>
                  </a:cubicBezTo>
                  <a:cubicBezTo>
                    <a:pt x="128" y="597"/>
                    <a:pt x="129" y="597"/>
                    <a:pt x="130" y="597"/>
                  </a:cubicBezTo>
                  <a:cubicBezTo>
                    <a:pt x="130" y="596"/>
                    <a:pt x="131" y="594"/>
                    <a:pt x="131" y="593"/>
                  </a:cubicBezTo>
                  <a:cubicBezTo>
                    <a:pt x="133" y="594"/>
                    <a:pt x="136" y="594"/>
                    <a:pt x="138" y="594"/>
                  </a:cubicBezTo>
                  <a:cubicBezTo>
                    <a:pt x="138" y="593"/>
                    <a:pt x="138" y="592"/>
                    <a:pt x="137" y="591"/>
                  </a:cubicBezTo>
                  <a:cubicBezTo>
                    <a:pt x="138" y="590"/>
                    <a:pt x="138" y="590"/>
                    <a:pt x="138" y="590"/>
                  </a:cubicBezTo>
                  <a:cubicBezTo>
                    <a:pt x="137" y="585"/>
                    <a:pt x="137" y="585"/>
                    <a:pt x="137" y="584"/>
                  </a:cubicBezTo>
                  <a:cubicBezTo>
                    <a:pt x="137" y="583"/>
                    <a:pt x="138" y="583"/>
                    <a:pt x="138" y="583"/>
                  </a:cubicBezTo>
                  <a:cubicBezTo>
                    <a:pt x="136" y="579"/>
                    <a:pt x="136" y="578"/>
                    <a:pt x="136" y="575"/>
                  </a:cubicBezTo>
                  <a:cubicBezTo>
                    <a:pt x="136" y="575"/>
                    <a:pt x="136" y="575"/>
                    <a:pt x="136" y="575"/>
                  </a:cubicBezTo>
                  <a:cubicBezTo>
                    <a:pt x="136" y="572"/>
                    <a:pt x="134" y="569"/>
                    <a:pt x="133" y="566"/>
                  </a:cubicBezTo>
                  <a:cubicBezTo>
                    <a:pt x="133" y="566"/>
                    <a:pt x="133" y="566"/>
                    <a:pt x="133" y="564"/>
                  </a:cubicBezTo>
                  <a:cubicBezTo>
                    <a:pt x="133" y="561"/>
                    <a:pt x="132" y="559"/>
                    <a:pt x="131" y="557"/>
                  </a:cubicBezTo>
                  <a:cubicBezTo>
                    <a:pt x="131" y="557"/>
                    <a:pt x="131" y="556"/>
                    <a:pt x="130" y="555"/>
                  </a:cubicBezTo>
                  <a:cubicBezTo>
                    <a:pt x="130" y="554"/>
                    <a:pt x="130" y="554"/>
                    <a:pt x="129" y="553"/>
                  </a:cubicBezTo>
                  <a:cubicBezTo>
                    <a:pt x="129" y="552"/>
                    <a:pt x="129" y="552"/>
                    <a:pt x="128" y="550"/>
                  </a:cubicBezTo>
                  <a:cubicBezTo>
                    <a:pt x="127" y="548"/>
                    <a:pt x="126" y="545"/>
                    <a:pt x="126" y="543"/>
                  </a:cubicBezTo>
                  <a:cubicBezTo>
                    <a:pt x="126" y="543"/>
                    <a:pt x="126" y="543"/>
                    <a:pt x="129" y="535"/>
                  </a:cubicBezTo>
                  <a:cubicBezTo>
                    <a:pt x="129" y="534"/>
                    <a:pt x="130" y="534"/>
                    <a:pt x="130" y="534"/>
                  </a:cubicBezTo>
                  <a:cubicBezTo>
                    <a:pt x="130" y="533"/>
                    <a:pt x="131" y="533"/>
                    <a:pt x="131" y="532"/>
                  </a:cubicBezTo>
                  <a:cubicBezTo>
                    <a:pt x="131" y="532"/>
                    <a:pt x="132" y="525"/>
                    <a:pt x="133" y="522"/>
                  </a:cubicBezTo>
                  <a:cubicBezTo>
                    <a:pt x="134" y="519"/>
                    <a:pt x="134" y="519"/>
                    <a:pt x="133" y="516"/>
                  </a:cubicBezTo>
                  <a:moveTo>
                    <a:pt x="19" y="357"/>
                  </a:moveTo>
                  <a:cubicBezTo>
                    <a:pt x="20" y="357"/>
                    <a:pt x="20" y="357"/>
                    <a:pt x="20" y="357"/>
                  </a:cubicBezTo>
                  <a:cubicBezTo>
                    <a:pt x="19" y="357"/>
                    <a:pt x="19" y="356"/>
                    <a:pt x="19" y="356"/>
                  </a:cubicBezTo>
                  <a:cubicBezTo>
                    <a:pt x="19" y="355"/>
                    <a:pt x="19" y="353"/>
                    <a:pt x="19" y="352"/>
                  </a:cubicBezTo>
                  <a:cubicBezTo>
                    <a:pt x="17" y="353"/>
                    <a:pt x="17" y="353"/>
                    <a:pt x="17" y="353"/>
                  </a:cubicBezTo>
                  <a:cubicBezTo>
                    <a:pt x="16" y="353"/>
                    <a:pt x="16" y="353"/>
                    <a:pt x="16" y="353"/>
                  </a:cubicBezTo>
                  <a:cubicBezTo>
                    <a:pt x="16" y="352"/>
                    <a:pt x="16" y="352"/>
                    <a:pt x="15" y="351"/>
                  </a:cubicBezTo>
                  <a:cubicBezTo>
                    <a:pt x="15" y="351"/>
                    <a:pt x="15" y="351"/>
                    <a:pt x="15" y="351"/>
                  </a:cubicBezTo>
                  <a:cubicBezTo>
                    <a:pt x="14" y="352"/>
                    <a:pt x="14" y="353"/>
                    <a:pt x="14" y="353"/>
                  </a:cubicBezTo>
                  <a:cubicBezTo>
                    <a:pt x="13" y="353"/>
                    <a:pt x="13" y="353"/>
                    <a:pt x="13" y="353"/>
                  </a:cubicBezTo>
                  <a:cubicBezTo>
                    <a:pt x="13" y="353"/>
                    <a:pt x="13" y="353"/>
                    <a:pt x="12" y="352"/>
                  </a:cubicBezTo>
                  <a:cubicBezTo>
                    <a:pt x="12" y="351"/>
                    <a:pt x="12" y="351"/>
                    <a:pt x="12" y="351"/>
                  </a:cubicBezTo>
                  <a:cubicBezTo>
                    <a:pt x="12" y="350"/>
                    <a:pt x="12" y="350"/>
                    <a:pt x="11" y="349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8"/>
                    <a:pt x="10" y="347"/>
                    <a:pt x="9" y="347"/>
                  </a:cubicBezTo>
                  <a:cubicBezTo>
                    <a:pt x="9" y="347"/>
                    <a:pt x="9" y="347"/>
                    <a:pt x="8" y="348"/>
                  </a:cubicBezTo>
                  <a:cubicBezTo>
                    <a:pt x="8" y="350"/>
                    <a:pt x="8" y="353"/>
                    <a:pt x="8" y="355"/>
                  </a:cubicBezTo>
                  <a:cubicBezTo>
                    <a:pt x="8" y="359"/>
                    <a:pt x="8" y="360"/>
                    <a:pt x="8" y="360"/>
                  </a:cubicBezTo>
                  <a:cubicBezTo>
                    <a:pt x="9" y="360"/>
                    <a:pt x="9" y="360"/>
                    <a:pt x="9" y="360"/>
                  </a:cubicBezTo>
                  <a:cubicBezTo>
                    <a:pt x="9" y="360"/>
                    <a:pt x="9" y="360"/>
                    <a:pt x="10" y="358"/>
                  </a:cubicBezTo>
                  <a:cubicBezTo>
                    <a:pt x="10" y="357"/>
                    <a:pt x="11" y="357"/>
                    <a:pt x="11" y="357"/>
                  </a:cubicBezTo>
                  <a:cubicBezTo>
                    <a:pt x="11" y="357"/>
                    <a:pt x="11" y="357"/>
                    <a:pt x="12" y="358"/>
                  </a:cubicBezTo>
                  <a:cubicBezTo>
                    <a:pt x="12" y="358"/>
                    <a:pt x="12" y="358"/>
                    <a:pt x="12" y="358"/>
                  </a:cubicBezTo>
                  <a:cubicBezTo>
                    <a:pt x="12" y="358"/>
                    <a:pt x="12" y="358"/>
                    <a:pt x="12" y="358"/>
                  </a:cubicBezTo>
                  <a:cubicBezTo>
                    <a:pt x="12" y="357"/>
                    <a:pt x="12" y="357"/>
                    <a:pt x="13" y="358"/>
                  </a:cubicBezTo>
                  <a:cubicBezTo>
                    <a:pt x="14" y="358"/>
                    <a:pt x="15" y="357"/>
                    <a:pt x="15" y="357"/>
                  </a:cubicBezTo>
                  <a:cubicBezTo>
                    <a:pt x="16" y="357"/>
                    <a:pt x="16" y="357"/>
                    <a:pt x="16" y="357"/>
                  </a:cubicBezTo>
                  <a:cubicBezTo>
                    <a:pt x="17" y="358"/>
                    <a:pt x="18" y="358"/>
                    <a:pt x="18" y="358"/>
                  </a:cubicBezTo>
                  <a:cubicBezTo>
                    <a:pt x="19" y="358"/>
                    <a:pt x="19" y="358"/>
                    <a:pt x="19" y="358"/>
                  </a:cubicBezTo>
                  <a:cubicBezTo>
                    <a:pt x="19" y="358"/>
                    <a:pt x="19" y="358"/>
                    <a:pt x="19" y="357"/>
                  </a:cubicBezTo>
                  <a:moveTo>
                    <a:pt x="4" y="358"/>
                  </a:moveTo>
                  <a:cubicBezTo>
                    <a:pt x="4" y="357"/>
                    <a:pt x="4" y="355"/>
                    <a:pt x="4" y="355"/>
                  </a:cubicBezTo>
                  <a:cubicBezTo>
                    <a:pt x="4" y="354"/>
                    <a:pt x="4" y="354"/>
                    <a:pt x="4" y="354"/>
                  </a:cubicBezTo>
                  <a:cubicBezTo>
                    <a:pt x="4" y="354"/>
                    <a:pt x="4" y="353"/>
                    <a:pt x="4" y="353"/>
                  </a:cubicBezTo>
                  <a:cubicBezTo>
                    <a:pt x="4" y="353"/>
                    <a:pt x="4" y="353"/>
                    <a:pt x="4" y="353"/>
                  </a:cubicBezTo>
                  <a:cubicBezTo>
                    <a:pt x="3" y="353"/>
                    <a:pt x="3" y="352"/>
                    <a:pt x="3" y="352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3" y="356"/>
                    <a:pt x="3" y="356"/>
                  </a:cubicBezTo>
                  <a:cubicBezTo>
                    <a:pt x="3" y="356"/>
                    <a:pt x="4" y="357"/>
                    <a:pt x="4" y="357"/>
                  </a:cubicBezTo>
                  <a:cubicBezTo>
                    <a:pt x="4" y="358"/>
                    <a:pt x="4" y="359"/>
                    <a:pt x="4" y="360"/>
                  </a:cubicBezTo>
                  <a:cubicBezTo>
                    <a:pt x="4" y="360"/>
                    <a:pt x="4" y="360"/>
                    <a:pt x="4" y="360"/>
                  </a:cubicBezTo>
                  <a:cubicBezTo>
                    <a:pt x="4" y="360"/>
                    <a:pt x="4" y="360"/>
                    <a:pt x="4" y="358"/>
                  </a:cubicBezTo>
                  <a:moveTo>
                    <a:pt x="4" y="343"/>
                  </a:moveTo>
                  <a:cubicBezTo>
                    <a:pt x="5" y="343"/>
                    <a:pt x="6" y="343"/>
                    <a:pt x="7" y="343"/>
                  </a:cubicBezTo>
                  <a:cubicBezTo>
                    <a:pt x="7" y="342"/>
                    <a:pt x="7" y="336"/>
                    <a:pt x="6" y="335"/>
                  </a:cubicBezTo>
                  <a:cubicBezTo>
                    <a:pt x="6" y="335"/>
                    <a:pt x="6" y="335"/>
                    <a:pt x="6" y="335"/>
                  </a:cubicBezTo>
                  <a:cubicBezTo>
                    <a:pt x="5" y="335"/>
                    <a:pt x="5" y="335"/>
                    <a:pt x="5" y="335"/>
                  </a:cubicBezTo>
                  <a:cubicBezTo>
                    <a:pt x="5" y="335"/>
                    <a:pt x="5" y="335"/>
                    <a:pt x="5" y="335"/>
                  </a:cubicBezTo>
                  <a:cubicBezTo>
                    <a:pt x="5" y="335"/>
                    <a:pt x="5" y="335"/>
                    <a:pt x="4" y="327"/>
                  </a:cubicBezTo>
                  <a:cubicBezTo>
                    <a:pt x="4" y="325"/>
                    <a:pt x="4" y="325"/>
                    <a:pt x="4" y="324"/>
                  </a:cubicBezTo>
                  <a:cubicBezTo>
                    <a:pt x="5" y="323"/>
                    <a:pt x="5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4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3" y="323"/>
                    <a:pt x="3" y="323"/>
                    <a:pt x="3" y="323"/>
                  </a:cubicBezTo>
                  <a:cubicBezTo>
                    <a:pt x="3" y="323"/>
                    <a:pt x="2" y="331"/>
                    <a:pt x="3" y="332"/>
                  </a:cubicBezTo>
                  <a:cubicBezTo>
                    <a:pt x="3" y="331"/>
                    <a:pt x="3" y="330"/>
                    <a:pt x="3" y="329"/>
                  </a:cubicBezTo>
                  <a:cubicBezTo>
                    <a:pt x="4" y="329"/>
                    <a:pt x="3" y="332"/>
                    <a:pt x="3" y="334"/>
                  </a:cubicBezTo>
                  <a:cubicBezTo>
                    <a:pt x="3" y="335"/>
                    <a:pt x="3" y="337"/>
                    <a:pt x="4" y="337"/>
                  </a:cubicBezTo>
                  <a:cubicBezTo>
                    <a:pt x="4" y="337"/>
                    <a:pt x="4" y="337"/>
                    <a:pt x="4" y="337"/>
                  </a:cubicBezTo>
                  <a:cubicBezTo>
                    <a:pt x="4" y="337"/>
                    <a:pt x="4" y="337"/>
                    <a:pt x="4" y="339"/>
                  </a:cubicBezTo>
                  <a:cubicBezTo>
                    <a:pt x="4" y="339"/>
                    <a:pt x="4" y="342"/>
                    <a:pt x="4" y="343"/>
                  </a:cubicBezTo>
                  <a:moveTo>
                    <a:pt x="287" y="80"/>
                  </a:moveTo>
                  <a:cubicBezTo>
                    <a:pt x="287" y="79"/>
                    <a:pt x="288" y="78"/>
                    <a:pt x="289" y="77"/>
                  </a:cubicBezTo>
                  <a:cubicBezTo>
                    <a:pt x="289" y="76"/>
                    <a:pt x="289" y="76"/>
                    <a:pt x="289" y="75"/>
                  </a:cubicBezTo>
                  <a:cubicBezTo>
                    <a:pt x="288" y="75"/>
                    <a:pt x="288" y="75"/>
                    <a:pt x="287" y="74"/>
                  </a:cubicBezTo>
                  <a:cubicBezTo>
                    <a:pt x="289" y="71"/>
                    <a:pt x="289" y="71"/>
                    <a:pt x="290" y="70"/>
                  </a:cubicBezTo>
                  <a:cubicBezTo>
                    <a:pt x="289" y="70"/>
                    <a:pt x="288" y="70"/>
                    <a:pt x="287" y="70"/>
                  </a:cubicBezTo>
                  <a:cubicBezTo>
                    <a:pt x="286" y="70"/>
                    <a:pt x="286" y="70"/>
                    <a:pt x="286" y="70"/>
                  </a:cubicBezTo>
                  <a:cubicBezTo>
                    <a:pt x="284" y="70"/>
                    <a:pt x="282" y="72"/>
                    <a:pt x="280" y="72"/>
                  </a:cubicBezTo>
                  <a:cubicBezTo>
                    <a:pt x="279" y="72"/>
                    <a:pt x="279" y="72"/>
                    <a:pt x="278" y="72"/>
                  </a:cubicBezTo>
                  <a:cubicBezTo>
                    <a:pt x="278" y="71"/>
                    <a:pt x="277" y="71"/>
                    <a:pt x="276" y="71"/>
                  </a:cubicBezTo>
                  <a:cubicBezTo>
                    <a:pt x="274" y="71"/>
                    <a:pt x="272" y="73"/>
                    <a:pt x="270" y="73"/>
                  </a:cubicBezTo>
                  <a:cubicBezTo>
                    <a:pt x="270" y="73"/>
                    <a:pt x="269" y="73"/>
                    <a:pt x="268" y="73"/>
                  </a:cubicBezTo>
                  <a:cubicBezTo>
                    <a:pt x="268" y="72"/>
                    <a:pt x="269" y="72"/>
                    <a:pt x="269" y="71"/>
                  </a:cubicBezTo>
                  <a:cubicBezTo>
                    <a:pt x="269" y="71"/>
                    <a:pt x="270" y="70"/>
                    <a:pt x="270" y="70"/>
                  </a:cubicBezTo>
                  <a:cubicBezTo>
                    <a:pt x="270" y="69"/>
                    <a:pt x="270" y="69"/>
                    <a:pt x="270" y="68"/>
                  </a:cubicBezTo>
                  <a:cubicBezTo>
                    <a:pt x="269" y="69"/>
                    <a:pt x="269" y="69"/>
                    <a:pt x="269" y="69"/>
                  </a:cubicBezTo>
                  <a:cubicBezTo>
                    <a:pt x="268" y="69"/>
                    <a:pt x="268" y="70"/>
                    <a:pt x="268" y="70"/>
                  </a:cubicBezTo>
                  <a:cubicBezTo>
                    <a:pt x="268" y="70"/>
                    <a:pt x="262" y="67"/>
                    <a:pt x="258" y="73"/>
                  </a:cubicBezTo>
                  <a:cubicBezTo>
                    <a:pt x="259" y="73"/>
                    <a:pt x="260" y="73"/>
                    <a:pt x="261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4" y="76"/>
                    <a:pt x="262" y="76"/>
                    <a:pt x="262" y="77"/>
                  </a:cubicBezTo>
                  <a:cubicBezTo>
                    <a:pt x="260" y="76"/>
                    <a:pt x="257" y="76"/>
                    <a:pt x="256" y="76"/>
                  </a:cubicBezTo>
                  <a:cubicBezTo>
                    <a:pt x="255" y="77"/>
                    <a:pt x="255" y="78"/>
                    <a:pt x="254" y="79"/>
                  </a:cubicBezTo>
                  <a:cubicBezTo>
                    <a:pt x="255" y="78"/>
                    <a:pt x="255" y="78"/>
                    <a:pt x="256" y="78"/>
                  </a:cubicBezTo>
                  <a:cubicBezTo>
                    <a:pt x="257" y="78"/>
                    <a:pt x="258" y="78"/>
                    <a:pt x="258" y="78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8" y="80"/>
                    <a:pt x="257" y="81"/>
                    <a:pt x="256" y="82"/>
                  </a:cubicBezTo>
                  <a:cubicBezTo>
                    <a:pt x="256" y="83"/>
                    <a:pt x="256" y="83"/>
                    <a:pt x="256" y="83"/>
                  </a:cubicBezTo>
                  <a:cubicBezTo>
                    <a:pt x="256" y="83"/>
                    <a:pt x="257" y="83"/>
                    <a:pt x="257" y="83"/>
                  </a:cubicBezTo>
                  <a:cubicBezTo>
                    <a:pt x="259" y="83"/>
                    <a:pt x="260" y="83"/>
                    <a:pt x="261" y="83"/>
                  </a:cubicBezTo>
                  <a:cubicBezTo>
                    <a:pt x="262" y="83"/>
                    <a:pt x="262" y="83"/>
                    <a:pt x="263" y="83"/>
                  </a:cubicBezTo>
                  <a:cubicBezTo>
                    <a:pt x="264" y="83"/>
                    <a:pt x="264" y="83"/>
                    <a:pt x="264" y="84"/>
                  </a:cubicBezTo>
                  <a:cubicBezTo>
                    <a:pt x="264" y="84"/>
                    <a:pt x="264" y="86"/>
                    <a:pt x="266" y="86"/>
                  </a:cubicBezTo>
                  <a:cubicBezTo>
                    <a:pt x="267" y="86"/>
                    <a:pt x="268" y="86"/>
                    <a:pt x="269" y="86"/>
                  </a:cubicBezTo>
                  <a:cubicBezTo>
                    <a:pt x="270" y="85"/>
                    <a:pt x="270" y="85"/>
                    <a:pt x="272" y="83"/>
                  </a:cubicBezTo>
                  <a:cubicBezTo>
                    <a:pt x="273" y="83"/>
                    <a:pt x="275" y="82"/>
                    <a:pt x="275" y="82"/>
                  </a:cubicBezTo>
                  <a:cubicBezTo>
                    <a:pt x="276" y="82"/>
                    <a:pt x="277" y="82"/>
                    <a:pt x="277" y="81"/>
                  </a:cubicBezTo>
                  <a:cubicBezTo>
                    <a:pt x="278" y="80"/>
                    <a:pt x="279" y="80"/>
                    <a:pt x="281" y="80"/>
                  </a:cubicBezTo>
                  <a:cubicBezTo>
                    <a:pt x="282" y="79"/>
                    <a:pt x="282" y="79"/>
                    <a:pt x="287" y="80"/>
                  </a:cubicBezTo>
                  <a:moveTo>
                    <a:pt x="103" y="171"/>
                  </a:moveTo>
                  <a:cubicBezTo>
                    <a:pt x="104" y="170"/>
                    <a:pt x="104" y="170"/>
                    <a:pt x="104" y="170"/>
                  </a:cubicBezTo>
                  <a:cubicBezTo>
                    <a:pt x="104" y="169"/>
                    <a:pt x="104" y="169"/>
                    <a:pt x="104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3" y="168"/>
                    <a:pt x="103" y="164"/>
                    <a:pt x="103" y="164"/>
                  </a:cubicBezTo>
                  <a:cubicBezTo>
                    <a:pt x="103" y="163"/>
                    <a:pt x="103" y="163"/>
                    <a:pt x="101" y="162"/>
                  </a:cubicBezTo>
                  <a:cubicBezTo>
                    <a:pt x="101" y="162"/>
                    <a:pt x="101" y="162"/>
                    <a:pt x="101" y="161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5" y="157"/>
                    <a:pt x="106" y="157"/>
                    <a:pt x="106" y="157"/>
                  </a:cubicBezTo>
                  <a:cubicBezTo>
                    <a:pt x="108" y="155"/>
                    <a:pt x="108" y="154"/>
                    <a:pt x="108" y="153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8" y="152"/>
                    <a:pt x="106" y="153"/>
                    <a:pt x="106" y="153"/>
                  </a:cubicBezTo>
                  <a:cubicBezTo>
                    <a:pt x="104" y="155"/>
                    <a:pt x="104" y="157"/>
                    <a:pt x="102" y="158"/>
                  </a:cubicBezTo>
                  <a:cubicBezTo>
                    <a:pt x="99" y="162"/>
                    <a:pt x="95" y="165"/>
                    <a:pt x="92" y="168"/>
                  </a:cubicBezTo>
                  <a:cubicBezTo>
                    <a:pt x="90" y="170"/>
                    <a:pt x="90" y="170"/>
                    <a:pt x="88" y="174"/>
                  </a:cubicBezTo>
                  <a:cubicBezTo>
                    <a:pt x="90" y="175"/>
                    <a:pt x="92" y="175"/>
                    <a:pt x="94" y="175"/>
                  </a:cubicBezTo>
                  <a:cubicBezTo>
                    <a:pt x="95" y="175"/>
                    <a:pt x="95" y="175"/>
                    <a:pt x="95" y="177"/>
                  </a:cubicBezTo>
                  <a:cubicBezTo>
                    <a:pt x="94" y="180"/>
                    <a:pt x="95" y="181"/>
                    <a:pt x="95" y="182"/>
                  </a:cubicBezTo>
                  <a:cubicBezTo>
                    <a:pt x="96" y="181"/>
                    <a:pt x="96" y="181"/>
                    <a:pt x="96" y="181"/>
                  </a:cubicBezTo>
                  <a:cubicBezTo>
                    <a:pt x="97" y="181"/>
                    <a:pt x="97" y="180"/>
                    <a:pt x="99" y="176"/>
                  </a:cubicBezTo>
                  <a:cubicBezTo>
                    <a:pt x="101" y="173"/>
                    <a:pt x="101" y="173"/>
                    <a:pt x="103" y="171"/>
                  </a:cubicBezTo>
                  <a:moveTo>
                    <a:pt x="89" y="162"/>
                  </a:move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89" y="161"/>
                    <a:pt x="88" y="161"/>
                  </a:cubicBezTo>
                  <a:cubicBezTo>
                    <a:pt x="88" y="161"/>
                    <a:pt x="88" y="161"/>
                    <a:pt x="88" y="161"/>
                  </a:cubicBezTo>
                  <a:cubicBezTo>
                    <a:pt x="88" y="160"/>
                    <a:pt x="88" y="160"/>
                    <a:pt x="88" y="159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7" y="158"/>
                    <a:pt x="87" y="159"/>
                    <a:pt x="86" y="159"/>
                  </a:cubicBezTo>
                  <a:cubicBezTo>
                    <a:pt x="86" y="159"/>
                    <a:pt x="86" y="160"/>
                    <a:pt x="86" y="160"/>
                  </a:cubicBezTo>
                  <a:cubicBezTo>
                    <a:pt x="86" y="161"/>
                    <a:pt x="86" y="161"/>
                    <a:pt x="86" y="162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6"/>
                    <a:pt x="85" y="166"/>
                    <a:pt x="89" y="162"/>
                  </a:cubicBezTo>
                  <a:moveTo>
                    <a:pt x="363" y="4"/>
                  </a:moveTo>
                  <a:cubicBezTo>
                    <a:pt x="363" y="3"/>
                    <a:pt x="363" y="3"/>
                    <a:pt x="363" y="3"/>
                  </a:cubicBezTo>
                  <a:cubicBezTo>
                    <a:pt x="363" y="3"/>
                    <a:pt x="363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2" y="3"/>
                    <a:pt x="362" y="3"/>
                    <a:pt x="361" y="3"/>
                  </a:cubicBezTo>
                  <a:cubicBezTo>
                    <a:pt x="361" y="3"/>
                    <a:pt x="356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4" y="4"/>
                    <a:pt x="354" y="4"/>
                    <a:pt x="353" y="4"/>
                  </a:cubicBezTo>
                  <a:cubicBezTo>
                    <a:pt x="351" y="5"/>
                    <a:pt x="349" y="5"/>
                    <a:pt x="348" y="6"/>
                  </a:cubicBezTo>
                  <a:cubicBezTo>
                    <a:pt x="350" y="5"/>
                    <a:pt x="352" y="5"/>
                    <a:pt x="354" y="4"/>
                  </a:cubicBezTo>
                  <a:cubicBezTo>
                    <a:pt x="354" y="4"/>
                    <a:pt x="355" y="4"/>
                    <a:pt x="355" y="4"/>
                  </a:cubicBezTo>
                  <a:cubicBezTo>
                    <a:pt x="358" y="3"/>
                    <a:pt x="358" y="3"/>
                    <a:pt x="360" y="3"/>
                  </a:cubicBezTo>
                  <a:cubicBezTo>
                    <a:pt x="359" y="3"/>
                    <a:pt x="359" y="3"/>
                    <a:pt x="359" y="3"/>
                  </a:cubicBezTo>
                  <a:cubicBezTo>
                    <a:pt x="357" y="3"/>
                    <a:pt x="354" y="3"/>
                    <a:pt x="352" y="4"/>
                  </a:cubicBezTo>
                  <a:cubicBezTo>
                    <a:pt x="354" y="3"/>
                    <a:pt x="354" y="3"/>
                    <a:pt x="355" y="3"/>
                  </a:cubicBezTo>
                  <a:cubicBezTo>
                    <a:pt x="355" y="3"/>
                    <a:pt x="355" y="3"/>
                    <a:pt x="356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6" y="3"/>
                    <a:pt x="356" y="3"/>
                  </a:cubicBezTo>
                  <a:cubicBezTo>
                    <a:pt x="355" y="3"/>
                    <a:pt x="355" y="3"/>
                    <a:pt x="354" y="3"/>
                  </a:cubicBezTo>
                  <a:cubicBezTo>
                    <a:pt x="354" y="3"/>
                    <a:pt x="353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2" y="3"/>
                  </a:cubicBezTo>
                  <a:cubicBezTo>
                    <a:pt x="352" y="3"/>
                    <a:pt x="352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1" y="3"/>
                    <a:pt x="350" y="3"/>
                    <a:pt x="350" y="3"/>
                  </a:cubicBezTo>
                  <a:cubicBezTo>
                    <a:pt x="351" y="3"/>
                    <a:pt x="353" y="2"/>
                    <a:pt x="355" y="2"/>
                  </a:cubicBezTo>
                  <a:cubicBezTo>
                    <a:pt x="356" y="2"/>
                    <a:pt x="356" y="2"/>
                    <a:pt x="3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2"/>
                    <a:pt x="360" y="2"/>
                    <a:pt x="361" y="2"/>
                  </a:cubicBezTo>
                  <a:cubicBezTo>
                    <a:pt x="362" y="2"/>
                    <a:pt x="362" y="2"/>
                    <a:pt x="364" y="2"/>
                  </a:cubicBezTo>
                  <a:cubicBezTo>
                    <a:pt x="364" y="2"/>
                    <a:pt x="365" y="2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6" y="1"/>
                    <a:pt x="365" y="1"/>
                    <a:pt x="366" y="1"/>
                  </a:cubicBezTo>
                  <a:cubicBezTo>
                    <a:pt x="366" y="1"/>
                    <a:pt x="366" y="1"/>
                    <a:pt x="366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5" y="1"/>
                    <a:pt x="365" y="1"/>
                    <a:pt x="365" y="1"/>
                  </a:cubicBezTo>
                  <a:cubicBezTo>
                    <a:pt x="364" y="1"/>
                    <a:pt x="364" y="1"/>
                    <a:pt x="364" y="1"/>
                  </a:cubicBezTo>
                  <a:cubicBezTo>
                    <a:pt x="363" y="1"/>
                    <a:pt x="363" y="1"/>
                    <a:pt x="363" y="1"/>
                  </a:cubicBezTo>
                  <a:cubicBezTo>
                    <a:pt x="364" y="1"/>
                    <a:pt x="364" y="1"/>
                    <a:pt x="364" y="1"/>
                  </a:cubicBezTo>
                  <a:cubicBezTo>
                    <a:pt x="364" y="1"/>
                    <a:pt x="364" y="1"/>
                    <a:pt x="365" y="1"/>
                  </a:cubicBezTo>
                  <a:cubicBezTo>
                    <a:pt x="365" y="1"/>
                    <a:pt x="366" y="1"/>
                    <a:pt x="366" y="1"/>
                  </a:cubicBezTo>
                  <a:cubicBezTo>
                    <a:pt x="367" y="1"/>
                    <a:pt x="367" y="1"/>
                    <a:pt x="368" y="1"/>
                  </a:cubicBezTo>
                  <a:cubicBezTo>
                    <a:pt x="369" y="1"/>
                    <a:pt x="370" y="0"/>
                    <a:pt x="37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0" y="0"/>
                    <a:pt x="370" y="0"/>
                    <a:pt x="369" y="0"/>
                  </a:cubicBezTo>
                  <a:cubicBezTo>
                    <a:pt x="369" y="0"/>
                    <a:pt x="368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5" y="0"/>
                    <a:pt x="363" y="1"/>
                    <a:pt x="362" y="1"/>
                  </a:cubicBezTo>
                  <a:cubicBezTo>
                    <a:pt x="361" y="1"/>
                    <a:pt x="361" y="1"/>
                    <a:pt x="362" y="0"/>
                  </a:cubicBezTo>
                  <a:cubicBezTo>
                    <a:pt x="362" y="0"/>
                    <a:pt x="363" y="0"/>
                    <a:pt x="363" y="0"/>
                  </a:cubicBezTo>
                  <a:cubicBezTo>
                    <a:pt x="363" y="0"/>
                    <a:pt x="362" y="0"/>
                    <a:pt x="361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59" y="0"/>
                    <a:pt x="359" y="1"/>
                    <a:pt x="358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5" y="1"/>
                    <a:pt x="354" y="1"/>
                    <a:pt x="353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4" y="1"/>
                    <a:pt x="354" y="1"/>
                    <a:pt x="354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50" y="2"/>
                    <a:pt x="350" y="2"/>
                    <a:pt x="350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7" y="2"/>
                    <a:pt x="347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49" y="2"/>
                    <a:pt x="349" y="2"/>
                    <a:pt x="349" y="2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0" y="1"/>
                    <a:pt x="350" y="1"/>
                  </a:cubicBezTo>
                  <a:cubicBezTo>
                    <a:pt x="349" y="1"/>
                    <a:pt x="348" y="1"/>
                    <a:pt x="348" y="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7" y="2"/>
                    <a:pt x="347" y="2"/>
                    <a:pt x="347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4" y="2"/>
                    <a:pt x="344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2" y="2"/>
                    <a:pt x="341" y="2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3"/>
                    <a:pt x="341" y="3"/>
                    <a:pt x="341" y="3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8" y="1"/>
                    <a:pt x="348" y="1"/>
                    <a:pt x="346" y="1"/>
                  </a:cubicBezTo>
                  <a:cubicBezTo>
                    <a:pt x="345" y="2"/>
                    <a:pt x="344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39" y="2"/>
                    <a:pt x="338" y="3"/>
                  </a:cubicBezTo>
                  <a:cubicBezTo>
                    <a:pt x="338" y="3"/>
                    <a:pt x="338" y="3"/>
                    <a:pt x="338" y="3"/>
                  </a:cubicBezTo>
                  <a:cubicBezTo>
                    <a:pt x="337" y="3"/>
                    <a:pt x="337" y="3"/>
                    <a:pt x="337" y="3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40" y="2"/>
                    <a:pt x="340" y="2"/>
                  </a:cubicBezTo>
                  <a:cubicBezTo>
                    <a:pt x="341" y="2"/>
                    <a:pt x="341" y="2"/>
                    <a:pt x="342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5" y="2"/>
                    <a:pt x="345" y="2"/>
                    <a:pt x="345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7" y="1"/>
                    <a:pt x="347" y="1"/>
                    <a:pt x="348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6" y="1"/>
                    <a:pt x="346" y="1"/>
                    <a:pt x="346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5" y="1"/>
                    <a:pt x="345" y="1"/>
                    <a:pt x="345" y="1"/>
                  </a:cubicBezTo>
                  <a:cubicBezTo>
                    <a:pt x="344" y="1"/>
                    <a:pt x="344" y="1"/>
                    <a:pt x="344" y="1"/>
                  </a:cubicBezTo>
                  <a:cubicBezTo>
                    <a:pt x="344" y="1"/>
                    <a:pt x="344" y="1"/>
                    <a:pt x="344" y="1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6" y="3"/>
                    <a:pt x="336" y="3"/>
                    <a:pt x="336" y="3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1" y="2"/>
                    <a:pt x="341" y="2"/>
                    <a:pt x="341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7" y="2"/>
                    <a:pt x="336" y="2"/>
                    <a:pt x="336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4" y="2"/>
                    <a:pt x="334" y="2"/>
                    <a:pt x="334" y="2"/>
                  </a:cubicBezTo>
                  <a:cubicBezTo>
                    <a:pt x="332" y="3"/>
                    <a:pt x="331" y="3"/>
                    <a:pt x="329" y="3"/>
                  </a:cubicBezTo>
                  <a:cubicBezTo>
                    <a:pt x="329" y="3"/>
                    <a:pt x="329" y="3"/>
                    <a:pt x="329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29" y="3"/>
                    <a:pt x="328" y="3"/>
                  </a:cubicBezTo>
                  <a:cubicBezTo>
                    <a:pt x="327" y="3"/>
                    <a:pt x="326" y="3"/>
                    <a:pt x="325" y="3"/>
                  </a:cubicBezTo>
                  <a:cubicBezTo>
                    <a:pt x="325" y="3"/>
                    <a:pt x="324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3" y="4"/>
                    <a:pt x="323" y="4"/>
                    <a:pt x="323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19" y="4"/>
                    <a:pt x="319" y="4"/>
                    <a:pt x="319" y="4"/>
                  </a:cubicBezTo>
                  <a:cubicBezTo>
                    <a:pt x="319" y="4"/>
                    <a:pt x="318" y="4"/>
                    <a:pt x="317" y="5"/>
                  </a:cubicBezTo>
                  <a:cubicBezTo>
                    <a:pt x="317" y="5"/>
                    <a:pt x="317" y="5"/>
                    <a:pt x="317" y="5"/>
                  </a:cubicBezTo>
                  <a:cubicBezTo>
                    <a:pt x="316" y="5"/>
                    <a:pt x="315" y="5"/>
                    <a:pt x="315" y="5"/>
                  </a:cubicBezTo>
                  <a:cubicBezTo>
                    <a:pt x="315" y="5"/>
                    <a:pt x="315" y="5"/>
                    <a:pt x="314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3" y="5"/>
                    <a:pt x="313" y="5"/>
                    <a:pt x="313" y="5"/>
                  </a:cubicBezTo>
                  <a:cubicBezTo>
                    <a:pt x="313" y="5"/>
                    <a:pt x="313" y="5"/>
                    <a:pt x="314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4" y="5"/>
                    <a:pt x="313" y="6"/>
                    <a:pt x="312" y="6"/>
                  </a:cubicBezTo>
                  <a:cubicBezTo>
                    <a:pt x="311" y="6"/>
                    <a:pt x="311" y="6"/>
                    <a:pt x="311" y="6"/>
                  </a:cubicBezTo>
                  <a:cubicBezTo>
                    <a:pt x="311" y="6"/>
                    <a:pt x="311" y="6"/>
                    <a:pt x="311" y="6"/>
                  </a:cubicBezTo>
                  <a:cubicBezTo>
                    <a:pt x="310" y="6"/>
                    <a:pt x="310" y="6"/>
                    <a:pt x="310" y="6"/>
                  </a:cubicBezTo>
                  <a:cubicBezTo>
                    <a:pt x="309" y="6"/>
                    <a:pt x="308" y="6"/>
                    <a:pt x="307" y="7"/>
                  </a:cubicBezTo>
                  <a:cubicBezTo>
                    <a:pt x="306" y="7"/>
                    <a:pt x="305" y="7"/>
                    <a:pt x="305" y="7"/>
                  </a:cubicBezTo>
                  <a:cubicBezTo>
                    <a:pt x="304" y="7"/>
                    <a:pt x="304" y="7"/>
                    <a:pt x="304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2" y="8"/>
                    <a:pt x="302" y="8"/>
                    <a:pt x="302" y="8"/>
                  </a:cubicBezTo>
                  <a:cubicBezTo>
                    <a:pt x="302" y="8"/>
                    <a:pt x="302" y="8"/>
                    <a:pt x="302" y="8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1" y="8"/>
                    <a:pt x="301" y="8"/>
                    <a:pt x="301" y="8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300" y="8"/>
                    <a:pt x="300" y="8"/>
                    <a:pt x="299" y="8"/>
                  </a:cubicBezTo>
                  <a:cubicBezTo>
                    <a:pt x="299" y="8"/>
                    <a:pt x="298" y="8"/>
                    <a:pt x="298" y="8"/>
                  </a:cubicBezTo>
                  <a:cubicBezTo>
                    <a:pt x="298" y="8"/>
                    <a:pt x="298" y="8"/>
                    <a:pt x="298" y="8"/>
                  </a:cubicBezTo>
                  <a:cubicBezTo>
                    <a:pt x="298" y="8"/>
                    <a:pt x="298" y="8"/>
                    <a:pt x="297" y="8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295" y="9"/>
                    <a:pt x="295" y="9"/>
                    <a:pt x="295" y="9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3" y="9"/>
                    <a:pt x="293" y="9"/>
                    <a:pt x="293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92" y="9"/>
                    <a:pt x="292" y="9"/>
                    <a:pt x="292" y="9"/>
                  </a:cubicBezTo>
                  <a:cubicBezTo>
                    <a:pt x="289" y="10"/>
                    <a:pt x="287" y="11"/>
                    <a:pt x="284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83" y="12"/>
                    <a:pt x="283" y="12"/>
                    <a:pt x="283" y="12"/>
                  </a:cubicBezTo>
                  <a:cubicBezTo>
                    <a:pt x="284" y="12"/>
                    <a:pt x="284" y="12"/>
                    <a:pt x="284" y="12"/>
                  </a:cubicBezTo>
                  <a:cubicBezTo>
                    <a:pt x="284" y="12"/>
                    <a:pt x="284" y="12"/>
                    <a:pt x="285" y="12"/>
                  </a:cubicBezTo>
                  <a:cubicBezTo>
                    <a:pt x="285" y="12"/>
                    <a:pt x="285" y="12"/>
                    <a:pt x="285" y="12"/>
                  </a:cubicBezTo>
                  <a:cubicBezTo>
                    <a:pt x="285" y="12"/>
                    <a:pt x="285" y="12"/>
                    <a:pt x="285" y="12"/>
                  </a:cubicBezTo>
                  <a:cubicBezTo>
                    <a:pt x="284" y="12"/>
                    <a:pt x="283" y="12"/>
                    <a:pt x="282" y="13"/>
                  </a:cubicBezTo>
                  <a:cubicBezTo>
                    <a:pt x="282" y="13"/>
                    <a:pt x="282" y="13"/>
                    <a:pt x="281" y="13"/>
                  </a:cubicBezTo>
                  <a:cubicBezTo>
                    <a:pt x="281" y="13"/>
                    <a:pt x="281" y="13"/>
                    <a:pt x="281" y="13"/>
                  </a:cubicBezTo>
                  <a:cubicBezTo>
                    <a:pt x="280" y="13"/>
                    <a:pt x="280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80" y="13"/>
                    <a:pt x="280" y="13"/>
                    <a:pt x="280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8" y="13"/>
                    <a:pt x="278" y="13"/>
                    <a:pt x="278" y="13"/>
                  </a:cubicBezTo>
                  <a:cubicBezTo>
                    <a:pt x="278" y="13"/>
                    <a:pt x="278" y="13"/>
                    <a:pt x="278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9" y="13"/>
                    <a:pt x="279" y="13"/>
                    <a:pt x="279" y="13"/>
                  </a:cubicBezTo>
                  <a:cubicBezTo>
                    <a:pt x="278" y="13"/>
                    <a:pt x="278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4"/>
                    <a:pt x="275" y="14"/>
                    <a:pt x="274" y="14"/>
                  </a:cubicBezTo>
                  <a:cubicBezTo>
                    <a:pt x="274" y="14"/>
                    <a:pt x="274" y="14"/>
                    <a:pt x="274" y="14"/>
                  </a:cubicBezTo>
                  <a:cubicBezTo>
                    <a:pt x="273" y="15"/>
                    <a:pt x="273" y="15"/>
                    <a:pt x="271" y="15"/>
                  </a:cubicBezTo>
                  <a:cubicBezTo>
                    <a:pt x="271" y="16"/>
                    <a:pt x="271" y="16"/>
                    <a:pt x="271" y="16"/>
                  </a:cubicBezTo>
                  <a:cubicBezTo>
                    <a:pt x="270" y="16"/>
                    <a:pt x="270" y="16"/>
                    <a:pt x="270" y="16"/>
                  </a:cubicBezTo>
                  <a:cubicBezTo>
                    <a:pt x="270" y="16"/>
                    <a:pt x="270" y="16"/>
                    <a:pt x="270" y="16"/>
                  </a:cubicBezTo>
                  <a:cubicBezTo>
                    <a:pt x="269" y="16"/>
                    <a:pt x="269" y="16"/>
                    <a:pt x="269" y="16"/>
                  </a:cubicBezTo>
                  <a:cubicBezTo>
                    <a:pt x="269" y="16"/>
                    <a:pt x="269" y="16"/>
                    <a:pt x="269" y="16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66" y="17"/>
                    <a:pt x="267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17"/>
                    <a:pt x="268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0" y="17"/>
                    <a:pt x="270" y="17"/>
                    <a:pt x="270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8"/>
                    <a:pt x="271" y="18"/>
                    <a:pt x="271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70" y="19"/>
                    <a:pt x="270" y="19"/>
                    <a:pt x="270" y="19"/>
                  </a:cubicBezTo>
                  <a:cubicBezTo>
                    <a:pt x="270" y="19"/>
                    <a:pt x="270" y="19"/>
                    <a:pt x="270" y="1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7" y="20"/>
                    <a:pt x="267" y="20"/>
                    <a:pt x="267" y="20"/>
                  </a:cubicBezTo>
                  <a:cubicBezTo>
                    <a:pt x="266" y="21"/>
                    <a:pt x="264" y="21"/>
                    <a:pt x="263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1" y="23"/>
                    <a:pt x="261" y="23"/>
                    <a:pt x="261" y="23"/>
                  </a:cubicBezTo>
                  <a:cubicBezTo>
                    <a:pt x="260" y="23"/>
                    <a:pt x="260" y="23"/>
                    <a:pt x="259" y="24"/>
                  </a:cubicBezTo>
                  <a:cubicBezTo>
                    <a:pt x="259" y="24"/>
                    <a:pt x="259" y="24"/>
                    <a:pt x="259" y="24"/>
                  </a:cubicBezTo>
                  <a:cubicBezTo>
                    <a:pt x="259" y="24"/>
                    <a:pt x="258" y="24"/>
                    <a:pt x="258" y="24"/>
                  </a:cubicBezTo>
                  <a:cubicBezTo>
                    <a:pt x="257" y="25"/>
                    <a:pt x="257" y="25"/>
                    <a:pt x="257" y="25"/>
                  </a:cubicBezTo>
                  <a:cubicBezTo>
                    <a:pt x="257" y="25"/>
                    <a:pt x="257" y="25"/>
                    <a:pt x="257" y="25"/>
                  </a:cubicBezTo>
                  <a:cubicBezTo>
                    <a:pt x="256" y="25"/>
                    <a:pt x="256" y="25"/>
                    <a:pt x="256" y="25"/>
                  </a:cubicBezTo>
                  <a:cubicBezTo>
                    <a:pt x="256" y="26"/>
                    <a:pt x="255" y="26"/>
                    <a:pt x="254" y="26"/>
                  </a:cubicBezTo>
                  <a:cubicBezTo>
                    <a:pt x="254" y="27"/>
                    <a:pt x="253" y="27"/>
                    <a:pt x="252" y="27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1" y="28"/>
                    <a:pt x="251" y="28"/>
                    <a:pt x="251" y="28"/>
                  </a:cubicBezTo>
                  <a:cubicBezTo>
                    <a:pt x="251" y="28"/>
                    <a:pt x="251" y="28"/>
                    <a:pt x="250" y="29"/>
                  </a:cubicBezTo>
                  <a:cubicBezTo>
                    <a:pt x="249" y="29"/>
                    <a:pt x="249" y="29"/>
                    <a:pt x="247" y="30"/>
                  </a:cubicBezTo>
                  <a:cubicBezTo>
                    <a:pt x="246" y="31"/>
                    <a:pt x="245" y="31"/>
                    <a:pt x="244" y="32"/>
                  </a:cubicBezTo>
                  <a:cubicBezTo>
                    <a:pt x="243" y="32"/>
                    <a:pt x="242" y="32"/>
                    <a:pt x="242" y="33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42" y="33"/>
                    <a:pt x="241" y="33"/>
                    <a:pt x="240" y="34"/>
                  </a:cubicBezTo>
                  <a:cubicBezTo>
                    <a:pt x="239" y="34"/>
                    <a:pt x="239" y="34"/>
                    <a:pt x="239" y="34"/>
                  </a:cubicBezTo>
                  <a:cubicBezTo>
                    <a:pt x="238" y="35"/>
                    <a:pt x="237" y="35"/>
                    <a:pt x="235" y="36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4" y="36"/>
                    <a:pt x="233" y="37"/>
                    <a:pt x="233" y="37"/>
                  </a:cubicBezTo>
                  <a:cubicBezTo>
                    <a:pt x="232" y="38"/>
                    <a:pt x="232" y="38"/>
                    <a:pt x="232" y="38"/>
                  </a:cubicBezTo>
                  <a:cubicBezTo>
                    <a:pt x="232" y="38"/>
                    <a:pt x="232" y="38"/>
                    <a:pt x="232" y="38"/>
                  </a:cubicBezTo>
                  <a:cubicBezTo>
                    <a:pt x="233" y="38"/>
                    <a:pt x="233" y="38"/>
                    <a:pt x="234" y="38"/>
                  </a:cubicBezTo>
                  <a:cubicBezTo>
                    <a:pt x="235" y="37"/>
                    <a:pt x="235" y="37"/>
                    <a:pt x="237" y="38"/>
                  </a:cubicBezTo>
                  <a:cubicBezTo>
                    <a:pt x="234" y="39"/>
                    <a:pt x="234" y="39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32" y="42"/>
                    <a:pt x="232" y="42"/>
                    <a:pt x="231" y="43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0" y="43"/>
                    <a:pt x="230" y="43"/>
                    <a:pt x="229" y="43"/>
                  </a:cubicBezTo>
                  <a:cubicBezTo>
                    <a:pt x="229" y="43"/>
                    <a:pt x="229" y="43"/>
                    <a:pt x="229" y="43"/>
                  </a:cubicBezTo>
                  <a:cubicBezTo>
                    <a:pt x="229" y="43"/>
                    <a:pt x="229" y="43"/>
                    <a:pt x="228" y="42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19" y="46"/>
                    <a:pt x="219" y="46"/>
                    <a:pt x="219" y="46"/>
                  </a:cubicBezTo>
                  <a:cubicBezTo>
                    <a:pt x="219" y="47"/>
                    <a:pt x="219" y="47"/>
                    <a:pt x="217" y="49"/>
                  </a:cubicBezTo>
                  <a:cubicBezTo>
                    <a:pt x="220" y="48"/>
                    <a:pt x="220" y="48"/>
                    <a:pt x="221" y="48"/>
                  </a:cubicBezTo>
                  <a:cubicBezTo>
                    <a:pt x="222" y="47"/>
                    <a:pt x="223" y="46"/>
                    <a:pt x="224" y="46"/>
                  </a:cubicBezTo>
                  <a:cubicBezTo>
                    <a:pt x="224" y="45"/>
                    <a:pt x="224" y="45"/>
                    <a:pt x="224" y="45"/>
                  </a:cubicBezTo>
                  <a:cubicBezTo>
                    <a:pt x="225" y="44"/>
                    <a:pt x="225" y="44"/>
                    <a:pt x="225" y="44"/>
                  </a:cubicBezTo>
                  <a:cubicBezTo>
                    <a:pt x="225" y="44"/>
                    <a:pt x="225" y="44"/>
                    <a:pt x="226" y="44"/>
                  </a:cubicBezTo>
                  <a:cubicBezTo>
                    <a:pt x="226" y="45"/>
                    <a:pt x="226" y="45"/>
                    <a:pt x="226" y="45"/>
                  </a:cubicBezTo>
                  <a:cubicBezTo>
                    <a:pt x="226" y="45"/>
                    <a:pt x="226" y="45"/>
                    <a:pt x="227" y="46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26" y="46"/>
                    <a:pt x="225" y="47"/>
                    <a:pt x="225" y="47"/>
                  </a:cubicBezTo>
                  <a:cubicBezTo>
                    <a:pt x="224" y="47"/>
                    <a:pt x="223" y="48"/>
                    <a:pt x="222" y="48"/>
                  </a:cubicBezTo>
                  <a:cubicBezTo>
                    <a:pt x="222" y="48"/>
                    <a:pt x="222" y="48"/>
                    <a:pt x="221" y="49"/>
                  </a:cubicBezTo>
                  <a:cubicBezTo>
                    <a:pt x="221" y="49"/>
                    <a:pt x="220" y="50"/>
                    <a:pt x="220" y="50"/>
                  </a:cubicBezTo>
                  <a:cubicBezTo>
                    <a:pt x="219" y="51"/>
                    <a:pt x="218" y="52"/>
                    <a:pt x="217" y="52"/>
                  </a:cubicBezTo>
                  <a:cubicBezTo>
                    <a:pt x="217" y="52"/>
                    <a:pt x="216" y="52"/>
                    <a:pt x="215" y="52"/>
                  </a:cubicBezTo>
                  <a:cubicBezTo>
                    <a:pt x="215" y="52"/>
                    <a:pt x="214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2" y="53"/>
                  </a:cubicBezTo>
                  <a:cubicBezTo>
                    <a:pt x="211" y="54"/>
                    <a:pt x="209" y="55"/>
                    <a:pt x="208" y="55"/>
                  </a:cubicBezTo>
                  <a:cubicBezTo>
                    <a:pt x="206" y="56"/>
                    <a:pt x="204" y="56"/>
                    <a:pt x="203" y="58"/>
                  </a:cubicBezTo>
                  <a:cubicBezTo>
                    <a:pt x="203" y="58"/>
                    <a:pt x="203" y="58"/>
                    <a:pt x="202" y="59"/>
                  </a:cubicBezTo>
                  <a:cubicBezTo>
                    <a:pt x="193" y="66"/>
                    <a:pt x="193" y="66"/>
                    <a:pt x="193" y="67"/>
                  </a:cubicBezTo>
                  <a:cubicBezTo>
                    <a:pt x="194" y="67"/>
                    <a:pt x="194" y="67"/>
                    <a:pt x="195" y="67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5" y="68"/>
                    <a:pt x="194" y="68"/>
                    <a:pt x="194" y="69"/>
                  </a:cubicBezTo>
                  <a:cubicBezTo>
                    <a:pt x="193" y="69"/>
                    <a:pt x="193" y="68"/>
                    <a:pt x="193" y="69"/>
                  </a:cubicBezTo>
                  <a:cubicBezTo>
                    <a:pt x="187" y="73"/>
                    <a:pt x="187" y="73"/>
                    <a:pt x="186" y="74"/>
                  </a:cubicBezTo>
                  <a:cubicBezTo>
                    <a:pt x="188" y="74"/>
                    <a:pt x="189" y="72"/>
                    <a:pt x="191" y="73"/>
                  </a:cubicBezTo>
                  <a:cubicBezTo>
                    <a:pt x="190" y="73"/>
                    <a:pt x="189" y="74"/>
                    <a:pt x="187" y="76"/>
                  </a:cubicBezTo>
                  <a:cubicBezTo>
                    <a:pt x="182" y="79"/>
                    <a:pt x="178" y="81"/>
                    <a:pt x="173" y="94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5"/>
                    <a:pt x="173" y="96"/>
                    <a:pt x="173" y="97"/>
                  </a:cubicBezTo>
                  <a:cubicBezTo>
                    <a:pt x="174" y="97"/>
                    <a:pt x="174" y="97"/>
                    <a:pt x="175" y="96"/>
                  </a:cubicBezTo>
                  <a:cubicBezTo>
                    <a:pt x="175" y="96"/>
                    <a:pt x="175" y="96"/>
                    <a:pt x="176" y="96"/>
                  </a:cubicBezTo>
                  <a:cubicBezTo>
                    <a:pt x="176" y="96"/>
                    <a:pt x="176" y="96"/>
                    <a:pt x="177" y="97"/>
                  </a:cubicBezTo>
                  <a:cubicBezTo>
                    <a:pt x="176" y="97"/>
                    <a:pt x="176" y="98"/>
                    <a:pt x="175" y="99"/>
                  </a:cubicBezTo>
                  <a:cubicBezTo>
                    <a:pt x="176" y="99"/>
                    <a:pt x="176" y="100"/>
                    <a:pt x="177" y="100"/>
                  </a:cubicBezTo>
                  <a:cubicBezTo>
                    <a:pt x="176" y="101"/>
                    <a:pt x="176" y="102"/>
                    <a:pt x="176" y="102"/>
                  </a:cubicBezTo>
                  <a:cubicBezTo>
                    <a:pt x="177" y="102"/>
                    <a:pt x="180" y="102"/>
                    <a:pt x="182" y="100"/>
                  </a:cubicBezTo>
                  <a:cubicBezTo>
                    <a:pt x="182" y="100"/>
                    <a:pt x="182" y="99"/>
                    <a:pt x="183" y="99"/>
                  </a:cubicBezTo>
                  <a:cubicBezTo>
                    <a:pt x="194" y="85"/>
                    <a:pt x="196" y="85"/>
                    <a:pt x="197" y="85"/>
                  </a:cubicBezTo>
                  <a:cubicBezTo>
                    <a:pt x="197" y="85"/>
                    <a:pt x="198" y="85"/>
                    <a:pt x="198" y="85"/>
                  </a:cubicBezTo>
                  <a:cubicBezTo>
                    <a:pt x="201" y="85"/>
                    <a:pt x="203" y="82"/>
                    <a:pt x="205" y="81"/>
                  </a:cubicBezTo>
                  <a:cubicBezTo>
                    <a:pt x="206" y="80"/>
                    <a:pt x="208" y="79"/>
                    <a:pt x="209" y="77"/>
                  </a:cubicBezTo>
                  <a:cubicBezTo>
                    <a:pt x="211" y="76"/>
                    <a:pt x="211" y="76"/>
                    <a:pt x="220" y="70"/>
                  </a:cubicBezTo>
                  <a:cubicBezTo>
                    <a:pt x="221" y="70"/>
                    <a:pt x="222" y="70"/>
                    <a:pt x="223" y="70"/>
                  </a:cubicBezTo>
                  <a:cubicBezTo>
                    <a:pt x="224" y="68"/>
                    <a:pt x="224" y="68"/>
                    <a:pt x="225" y="67"/>
                  </a:cubicBezTo>
                  <a:cubicBezTo>
                    <a:pt x="226" y="67"/>
                    <a:pt x="226" y="67"/>
                    <a:pt x="227" y="68"/>
                  </a:cubicBezTo>
                  <a:cubicBezTo>
                    <a:pt x="225" y="69"/>
                    <a:pt x="225" y="69"/>
                    <a:pt x="225" y="70"/>
                  </a:cubicBezTo>
                  <a:cubicBezTo>
                    <a:pt x="228" y="71"/>
                    <a:pt x="229" y="68"/>
                    <a:pt x="232" y="67"/>
                  </a:cubicBezTo>
                  <a:cubicBezTo>
                    <a:pt x="232" y="67"/>
                    <a:pt x="232" y="67"/>
                    <a:pt x="233" y="67"/>
                  </a:cubicBezTo>
                  <a:cubicBezTo>
                    <a:pt x="234" y="67"/>
                    <a:pt x="234" y="67"/>
                    <a:pt x="235" y="66"/>
                  </a:cubicBezTo>
                  <a:cubicBezTo>
                    <a:pt x="237" y="65"/>
                    <a:pt x="239" y="64"/>
                    <a:pt x="241" y="63"/>
                  </a:cubicBezTo>
                  <a:cubicBezTo>
                    <a:pt x="242" y="63"/>
                    <a:pt x="242" y="63"/>
                    <a:pt x="245" y="61"/>
                  </a:cubicBezTo>
                  <a:cubicBezTo>
                    <a:pt x="247" y="61"/>
                    <a:pt x="247" y="61"/>
                    <a:pt x="247" y="61"/>
                  </a:cubicBezTo>
                  <a:cubicBezTo>
                    <a:pt x="247" y="60"/>
                    <a:pt x="247" y="60"/>
                    <a:pt x="248" y="60"/>
                  </a:cubicBezTo>
                  <a:cubicBezTo>
                    <a:pt x="251" y="58"/>
                    <a:pt x="251" y="58"/>
                    <a:pt x="252" y="57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2" y="56"/>
                    <a:pt x="252" y="56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58"/>
                    <a:pt x="254" y="58"/>
                    <a:pt x="255" y="58"/>
                  </a:cubicBezTo>
                  <a:cubicBezTo>
                    <a:pt x="255" y="59"/>
                    <a:pt x="255" y="59"/>
                    <a:pt x="255" y="59"/>
                  </a:cubicBezTo>
                  <a:cubicBezTo>
                    <a:pt x="263" y="59"/>
                    <a:pt x="269" y="53"/>
                    <a:pt x="276" y="51"/>
                  </a:cubicBezTo>
                  <a:cubicBezTo>
                    <a:pt x="277" y="51"/>
                    <a:pt x="278" y="51"/>
                    <a:pt x="280" y="51"/>
                  </a:cubicBezTo>
                  <a:cubicBezTo>
                    <a:pt x="283" y="50"/>
                    <a:pt x="283" y="50"/>
                    <a:pt x="284" y="49"/>
                  </a:cubicBezTo>
                  <a:cubicBezTo>
                    <a:pt x="283" y="49"/>
                    <a:pt x="283" y="49"/>
                    <a:pt x="283" y="49"/>
                  </a:cubicBezTo>
                  <a:cubicBezTo>
                    <a:pt x="283" y="49"/>
                    <a:pt x="282" y="49"/>
                    <a:pt x="281" y="50"/>
                  </a:cubicBezTo>
                  <a:cubicBezTo>
                    <a:pt x="280" y="50"/>
                    <a:pt x="280" y="50"/>
                    <a:pt x="280" y="50"/>
                  </a:cubicBezTo>
                  <a:cubicBezTo>
                    <a:pt x="280" y="50"/>
                    <a:pt x="280" y="50"/>
                    <a:pt x="279" y="50"/>
                  </a:cubicBezTo>
                  <a:cubicBezTo>
                    <a:pt x="279" y="49"/>
                    <a:pt x="279" y="49"/>
                    <a:pt x="279" y="49"/>
                  </a:cubicBezTo>
                  <a:cubicBezTo>
                    <a:pt x="279" y="49"/>
                    <a:pt x="278" y="49"/>
                    <a:pt x="278" y="49"/>
                  </a:cubicBezTo>
                  <a:cubicBezTo>
                    <a:pt x="277" y="48"/>
                    <a:pt x="277" y="48"/>
                    <a:pt x="276" y="48"/>
                  </a:cubicBezTo>
                  <a:cubicBezTo>
                    <a:pt x="276" y="47"/>
                    <a:pt x="276" y="47"/>
                    <a:pt x="276" y="47"/>
                  </a:cubicBezTo>
                  <a:cubicBezTo>
                    <a:pt x="277" y="46"/>
                    <a:pt x="277" y="46"/>
                    <a:pt x="277" y="46"/>
                  </a:cubicBezTo>
                  <a:cubicBezTo>
                    <a:pt x="277" y="46"/>
                    <a:pt x="278" y="46"/>
                    <a:pt x="279" y="45"/>
                  </a:cubicBezTo>
                  <a:cubicBezTo>
                    <a:pt x="280" y="45"/>
                    <a:pt x="280" y="45"/>
                    <a:pt x="280" y="45"/>
                  </a:cubicBezTo>
                  <a:cubicBezTo>
                    <a:pt x="281" y="45"/>
                    <a:pt x="283" y="44"/>
                    <a:pt x="285" y="44"/>
                  </a:cubicBezTo>
                  <a:cubicBezTo>
                    <a:pt x="283" y="46"/>
                    <a:pt x="283" y="46"/>
                    <a:pt x="283" y="47"/>
                  </a:cubicBezTo>
                  <a:cubicBezTo>
                    <a:pt x="283" y="48"/>
                    <a:pt x="283" y="48"/>
                    <a:pt x="283" y="48"/>
                  </a:cubicBezTo>
                  <a:cubicBezTo>
                    <a:pt x="284" y="47"/>
                    <a:pt x="284" y="47"/>
                    <a:pt x="284" y="47"/>
                  </a:cubicBezTo>
                  <a:cubicBezTo>
                    <a:pt x="286" y="45"/>
                    <a:pt x="293" y="46"/>
                    <a:pt x="291" y="42"/>
                  </a:cubicBezTo>
                  <a:cubicBezTo>
                    <a:pt x="293" y="38"/>
                    <a:pt x="293" y="38"/>
                    <a:pt x="293" y="37"/>
                  </a:cubicBezTo>
                  <a:cubicBezTo>
                    <a:pt x="294" y="37"/>
                    <a:pt x="294" y="37"/>
                    <a:pt x="294" y="37"/>
                  </a:cubicBezTo>
                  <a:cubicBezTo>
                    <a:pt x="294" y="38"/>
                    <a:pt x="294" y="38"/>
                    <a:pt x="294" y="38"/>
                  </a:cubicBezTo>
                  <a:cubicBezTo>
                    <a:pt x="295" y="38"/>
                    <a:pt x="295" y="38"/>
                    <a:pt x="296" y="38"/>
                  </a:cubicBezTo>
                  <a:cubicBezTo>
                    <a:pt x="297" y="38"/>
                    <a:pt x="297" y="38"/>
                    <a:pt x="298" y="36"/>
                  </a:cubicBezTo>
                  <a:cubicBezTo>
                    <a:pt x="299" y="36"/>
                    <a:pt x="299" y="36"/>
                    <a:pt x="299" y="35"/>
                  </a:cubicBezTo>
                  <a:cubicBezTo>
                    <a:pt x="300" y="35"/>
                    <a:pt x="301" y="34"/>
                    <a:pt x="301" y="34"/>
                  </a:cubicBezTo>
                  <a:cubicBezTo>
                    <a:pt x="300" y="34"/>
                    <a:pt x="300" y="34"/>
                    <a:pt x="298" y="34"/>
                  </a:cubicBezTo>
                  <a:cubicBezTo>
                    <a:pt x="297" y="34"/>
                    <a:pt x="297" y="34"/>
                    <a:pt x="296" y="34"/>
                  </a:cubicBezTo>
                  <a:cubicBezTo>
                    <a:pt x="297" y="34"/>
                    <a:pt x="297" y="34"/>
                    <a:pt x="299" y="33"/>
                  </a:cubicBezTo>
                  <a:cubicBezTo>
                    <a:pt x="299" y="33"/>
                    <a:pt x="299" y="32"/>
                    <a:pt x="299" y="32"/>
                  </a:cubicBezTo>
                  <a:cubicBezTo>
                    <a:pt x="300" y="32"/>
                    <a:pt x="300" y="32"/>
                    <a:pt x="300" y="32"/>
                  </a:cubicBezTo>
                  <a:cubicBezTo>
                    <a:pt x="301" y="32"/>
                    <a:pt x="301" y="32"/>
                    <a:pt x="302" y="32"/>
                  </a:cubicBezTo>
                  <a:cubicBezTo>
                    <a:pt x="301" y="32"/>
                    <a:pt x="301" y="33"/>
                    <a:pt x="300" y="33"/>
                  </a:cubicBezTo>
                  <a:cubicBezTo>
                    <a:pt x="300" y="33"/>
                    <a:pt x="301" y="33"/>
                    <a:pt x="302" y="33"/>
                  </a:cubicBezTo>
                  <a:cubicBezTo>
                    <a:pt x="303" y="33"/>
                    <a:pt x="303" y="32"/>
                    <a:pt x="304" y="32"/>
                  </a:cubicBezTo>
                  <a:cubicBezTo>
                    <a:pt x="304" y="32"/>
                    <a:pt x="304" y="32"/>
                    <a:pt x="305" y="33"/>
                  </a:cubicBezTo>
                  <a:cubicBezTo>
                    <a:pt x="308" y="32"/>
                    <a:pt x="309" y="31"/>
                    <a:pt x="309" y="30"/>
                  </a:cubicBezTo>
                  <a:cubicBezTo>
                    <a:pt x="308" y="30"/>
                    <a:pt x="307" y="30"/>
                    <a:pt x="307" y="30"/>
                  </a:cubicBezTo>
                  <a:cubicBezTo>
                    <a:pt x="307" y="30"/>
                    <a:pt x="307" y="30"/>
                    <a:pt x="311" y="29"/>
                  </a:cubicBezTo>
                  <a:cubicBezTo>
                    <a:pt x="311" y="29"/>
                    <a:pt x="312" y="29"/>
                    <a:pt x="313" y="29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14" y="29"/>
                    <a:pt x="315" y="28"/>
                    <a:pt x="315" y="28"/>
                  </a:cubicBezTo>
                  <a:cubicBezTo>
                    <a:pt x="315" y="27"/>
                    <a:pt x="315" y="27"/>
                    <a:pt x="315" y="27"/>
                  </a:cubicBezTo>
                  <a:cubicBezTo>
                    <a:pt x="316" y="26"/>
                    <a:pt x="316" y="26"/>
                    <a:pt x="318" y="24"/>
                  </a:cubicBezTo>
                  <a:cubicBezTo>
                    <a:pt x="318" y="24"/>
                    <a:pt x="319" y="24"/>
                    <a:pt x="320" y="24"/>
                  </a:cubicBezTo>
                  <a:cubicBezTo>
                    <a:pt x="320" y="24"/>
                    <a:pt x="321" y="23"/>
                    <a:pt x="322" y="22"/>
                  </a:cubicBezTo>
                  <a:cubicBezTo>
                    <a:pt x="322" y="22"/>
                    <a:pt x="323" y="21"/>
                    <a:pt x="324" y="20"/>
                  </a:cubicBezTo>
                  <a:cubicBezTo>
                    <a:pt x="323" y="20"/>
                    <a:pt x="323" y="20"/>
                    <a:pt x="322" y="20"/>
                  </a:cubicBezTo>
                  <a:cubicBezTo>
                    <a:pt x="323" y="20"/>
                    <a:pt x="323" y="20"/>
                    <a:pt x="323" y="19"/>
                  </a:cubicBezTo>
                  <a:cubicBezTo>
                    <a:pt x="323" y="19"/>
                    <a:pt x="323" y="19"/>
                    <a:pt x="323" y="19"/>
                  </a:cubicBezTo>
                  <a:cubicBezTo>
                    <a:pt x="324" y="19"/>
                    <a:pt x="324" y="19"/>
                    <a:pt x="324" y="19"/>
                  </a:cubicBezTo>
                  <a:cubicBezTo>
                    <a:pt x="325" y="18"/>
                    <a:pt x="325" y="18"/>
                    <a:pt x="327" y="18"/>
                  </a:cubicBezTo>
                  <a:cubicBezTo>
                    <a:pt x="327" y="18"/>
                    <a:pt x="327" y="18"/>
                    <a:pt x="328" y="19"/>
                  </a:cubicBezTo>
                  <a:cubicBezTo>
                    <a:pt x="327" y="19"/>
                    <a:pt x="327" y="19"/>
                    <a:pt x="327" y="19"/>
                  </a:cubicBezTo>
                  <a:cubicBezTo>
                    <a:pt x="325" y="20"/>
                    <a:pt x="325" y="20"/>
                    <a:pt x="324" y="21"/>
                  </a:cubicBezTo>
                  <a:cubicBezTo>
                    <a:pt x="324" y="21"/>
                    <a:pt x="324" y="21"/>
                    <a:pt x="324" y="21"/>
                  </a:cubicBezTo>
                  <a:cubicBezTo>
                    <a:pt x="326" y="20"/>
                    <a:pt x="327" y="19"/>
                    <a:pt x="330" y="18"/>
                  </a:cubicBezTo>
                  <a:cubicBezTo>
                    <a:pt x="330" y="18"/>
                    <a:pt x="330" y="17"/>
                    <a:pt x="331" y="17"/>
                  </a:cubicBezTo>
                  <a:cubicBezTo>
                    <a:pt x="331" y="17"/>
                    <a:pt x="331" y="17"/>
                    <a:pt x="331" y="16"/>
                  </a:cubicBezTo>
                  <a:cubicBezTo>
                    <a:pt x="331" y="16"/>
                    <a:pt x="330" y="16"/>
                    <a:pt x="330" y="16"/>
                  </a:cubicBezTo>
                  <a:cubicBezTo>
                    <a:pt x="330" y="16"/>
                    <a:pt x="330" y="16"/>
                    <a:pt x="329" y="16"/>
                  </a:cubicBezTo>
                  <a:cubicBezTo>
                    <a:pt x="330" y="16"/>
                    <a:pt x="330" y="16"/>
                    <a:pt x="331" y="15"/>
                  </a:cubicBezTo>
                  <a:cubicBezTo>
                    <a:pt x="332" y="15"/>
                    <a:pt x="332" y="15"/>
                    <a:pt x="332" y="15"/>
                  </a:cubicBezTo>
                  <a:cubicBezTo>
                    <a:pt x="333" y="15"/>
                    <a:pt x="333" y="15"/>
                    <a:pt x="334" y="14"/>
                  </a:cubicBezTo>
                  <a:cubicBezTo>
                    <a:pt x="333" y="14"/>
                    <a:pt x="333" y="14"/>
                    <a:pt x="330" y="15"/>
                  </a:cubicBezTo>
                  <a:cubicBezTo>
                    <a:pt x="331" y="14"/>
                    <a:pt x="332" y="14"/>
                    <a:pt x="333" y="13"/>
                  </a:cubicBezTo>
                  <a:cubicBezTo>
                    <a:pt x="333" y="13"/>
                    <a:pt x="333" y="13"/>
                    <a:pt x="338" y="11"/>
                  </a:cubicBezTo>
                  <a:cubicBezTo>
                    <a:pt x="339" y="11"/>
                    <a:pt x="339" y="11"/>
                    <a:pt x="339" y="11"/>
                  </a:cubicBezTo>
                  <a:cubicBezTo>
                    <a:pt x="340" y="10"/>
                    <a:pt x="340" y="10"/>
                    <a:pt x="342" y="10"/>
                  </a:cubicBezTo>
                  <a:cubicBezTo>
                    <a:pt x="342" y="10"/>
                    <a:pt x="342" y="10"/>
                    <a:pt x="343" y="10"/>
                  </a:cubicBezTo>
                  <a:cubicBezTo>
                    <a:pt x="343" y="10"/>
                    <a:pt x="346" y="8"/>
                    <a:pt x="353" y="6"/>
                  </a:cubicBezTo>
                  <a:cubicBezTo>
                    <a:pt x="354" y="6"/>
                    <a:pt x="354" y="6"/>
                    <a:pt x="354" y="6"/>
                  </a:cubicBezTo>
                  <a:cubicBezTo>
                    <a:pt x="354" y="6"/>
                    <a:pt x="353" y="6"/>
                    <a:pt x="352" y="6"/>
                  </a:cubicBezTo>
                  <a:cubicBezTo>
                    <a:pt x="352" y="6"/>
                    <a:pt x="352" y="6"/>
                    <a:pt x="352" y="6"/>
                  </a:cubicBezTo>
                  <a:cubicBezTo>
                    <a:pt x="353" y="6"/>
                    <a:pt x="354" y="6"/>
                    <a:pt x="354" y="6"/>
                  </a:cubicBezTo>
                  <a:cubicBezTo>
                    <a:pt x="355" y="6"/>
                    <a:pt x="355" y="6"/>
                    <a:pt x="355" y="6"/>
                  </a:cubicBezTo>
                  <a:cubicBezTo>
                    <a:pt x="356" y="5"/>
                    <a:pt x="358" y="5"/>
                    <a:pt x="359" y="5"/>
                  </a:cubicBezTo>
                  <a:cubicBezTo>
                    <a:pt x="359" y="5"/>
                    <a:pt x="359" y="5"/>
                    <a:pt x="360" y="5"/>
                  </a:cubicBezTo>
                  <a:cubicBezTo>
                    <a:pt x="361" y="5"/>
                    <a:pt x="361" y="5"/>
                    <a:pt x="363" y="4"/>
                  </a:cubicBezTo>
                  <a:moveTo>
                    <a:pt x="346" y="1"/>
                  </a:moveTo>
                  <a:cubicBezTo>
                    <a:pt x="347" y="1"/>
                    <a:pt x="348" y="1"/>
                    <a:pt x="349" y="1"/>
                  </a:cubicBezTo>
                  <a:cubicBezTo>
                    <a:pt x="347" y="1"/>
                    <a:pt x="347" y="1"/>
                    <a:pt x="347" y="1"/>
                  </a:cubicBezTo>
                  <a:cubicBezTo>
                    <a:pt x="348" y="1"/>
                    <a:pt x="348" y="1"/>
                    <a:pt x="348" y="1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4" y="0"/>
                    <a:pt x="355" y="0"/>
                  </a:cubicBezTo>
                  <a:cubicBezTo>
                    <a:pt x="355" y="0"/>
                    <a:pt x="356" y="0"/>
                    <a:pt x="356" y="0"/>
                  </a:cubicBezTo>
                  <a:cubicBezTo>
                    <a:pt x="355" y="0"/>
                    <a:pt x="353" y="0"/>
                    <a:pt x="352" y="0"/>
                  </a:cubicBezTo>
                  <a:cubicBezTo>
                    <a:pt x="353" y="0"/>
                    <a:pt x="353" y="0"/>
                    <a:pt x="354" y="0"/>
                  </a:cubicBezTo>
                  <a:cubicBezTo>
                    <a:pt x="353" y="0"/>
                    <a:pt x="352" y="0"/>
                    <a:pt x="351" y="0"/>
                  </a:cubicBezTo>
                  <a:cubicBezTo>
                    <a:pt x="352" y="0"/>
                    <a:pt x="353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4" y="0"/>
                    <a:pt x="352" y="0"/>
                    <a:pt x="349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0" y="0"/>
                    <a:pt x="351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49" y="0"/>
                    <a:pt x="348" y="0"/>
                    <a:pt x="34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1" y="1"/>
                    <a:pt x="339" y="1"/>
                    <a:pt x="336" y="1"/>
                  </a:cubicBezTo>
                  <a:cubicBezTo>
                    <a:pt x="337" y="1"/>
                    <a:pt x="339" y="1"/>
                    <a:pt x="340" y="1"/>
                  </a:cubicBezTo>
                  <a:cubicBezTo>
                    <a:pt x="340" y="1"/>
                    <a:pt x="340" y="1"/>
                    <a:pt x="340" y="1"/>
                  </a:cubicBezTo>
                  <a:cubicBezTo>
                    <a:pt x="341" y="1"/>
                    <a:pt x="343" y="1"/>
                    <a:pt x="345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3" y="0"/>
                    <a:pt x="341" y="1"/>
                    <a:pt x="339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41" y="1"/>
                    <a:pt x="341" y="1"/>
                    <a:pt x="341" y="1"/>
                  </a:cubicBezTo>
                  <a:cubicBezTo>
                    <a:pt x="341" y="1"/>
                    <a:pt x="341" y="1"/>
                    <a:pt x="341" y="1"/>
                  </a:cubicBezTo>
                  <a:cubicBezTo>
                    <a:pt x="341" y="1"/>
                    <a:pt x="341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332" y="1"/>
                    <a:pt x="332" y="1"/>
                    <a:pt x="332" y="1"/>
                  </a:cubicBezTo>
                  <a:cubicBezTo>
                    <a:pt x="331" y="2"/>
                    <a:pt x="331" y="2"/>
                    <a:pt x="331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1" y="3"/>
                    <a:pt x="321" y="3"/>
                    <a:pt x="320" y="3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26" y="2"/>
                    <a:pt x="326" y="2"/>
                    <a:pt x="326" y="2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4" y="2"/>
                    <a:pt x="324" y="2"/>
                    <a:pt x="324" y="2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7" y="4"/>
                    <a:pt x="317" y="4"/>
                    <a:pt x="317" y="4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8" y="3"/>
                    <a:pt x="319" y="3"/>
                    <a:pt x="321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6" y="2"/>
                    <a:pt x="326" y="2"/>
                    <a:pt x="326" y="2"/>
                  </a:cubicBezTo>
                  <a:cubicBezTo>
                    <a:pt x="328" y="2"/>
                    <a:pt x="329" y="2"/>
                    <a:pt x="331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30" y="2"/>
                    <a:pt x="330" y="2"/>
                    <a:pt x="330" y="2"/>
                  </a:cubicBezTo>
                  <a:cubicBezTo>
                    <a:pt x="328" y="2"/>
                    <a:pt x="326" y="3"/>
                    <a:pt x="324" y="3"/>
                  </a:cubicBezTo>
                  <a:cubicBezTo>
                    <a:pt x="324" y="3"/>
                    <a:pt x="324" y="3"/>
                    <a:pt x="324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21" y="3"/>
                    <a:pt x="321" y="3"/>
                    <a:pt x="321" y="3"/>
                  </a:cubicBezTo>
                  <a:cubicBezTo>
                    <a:pt x="321" y="3"/>
                    <a:pt x="321" y="3"/>
                    <a:pt x="321" y="3"/>
                  </a:cubicBezTo>
                  <a:cubicBezTo>
                    <a:pt x="320" y="3"/>
                    <a:pt x="320" y="3"/>
                    <a:pt x="320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8" y="3"/>
                    <a:pt x="317" y="4"/>
                    <a:pt x="317" y="4"/>
                  </a:cubicBezTo>
                  <a:cubicBezTo>
                    <a:pt x="317" y="4"/>
                    <a:pt x="317" y="4"/>
                    <a:pt x="317" y="4"/>
                  </a:cubicBezTo>
                  <a:cubicBezTo>
                    <a:pt x="316" y="4"/>
                    <a:pt x="316" y="4"/>
                    <a:pt x="316" y="4"/>
                  </a:cubicBezTo>
                  <a:cubicBezTo>
                    <a:pt x="315" y="4"/>
                    <a:pt x="314" y="4"/>
                    <a:pt x="313" y="4"/>
                  </a:cubicBezTo>
                  <a:cubicBezTo>
                    <a:pt x="312" y="4"/>
                    <a:pt x="312" y="4"/>
                    <a:pt x="312" y="4"/>
                  </a:cubicBezTo>
                  <a:cubicBezTo>
                    <a:pt x="310" y="5"/>
                    <a:pt x="310" y="5"/>
                    <a:pt x="310" y="5"/>
                  </a:cubicBezTo>
                  <a:cubicBezTo>
                    <a:pt x="307" y="5"/>
                    <a:pt x="307" y="5"/>
                    <a:pt x="307" y="5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306" y="6"/>
                    <a:pt x="306" y="6"/>
                    <a:pt x="306" y="6"/>
                  </a:cubicBezTo>
                  <a:cubicBezTo>
                    <a:pt x="308" y="4"/>
                    <a:pt x="311" y="5"/>
                    <a:pt x="314" y="4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2" y="4"/>
                    <a:pt x="312" y="4"/>
                    <a:pt x="312" y="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7" y="7"/>
                    <a:pt x="296" y="7"/>
                    <a:pt x="294" y="8"/>
                  </a:cubicBezTo>
                  <a:cubicBezTo>
                    <a:pt x="293" y="8"/>
                    <a:pt x="292" y="8"/>
                    <a:pt x="291" y="9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5" y="7"/>
                    <a:pt x="295" y="7"/>
                    <a:pt x="295" y="7"/>
                  </a:cubicBezTo>
                  <a:cubicBezTo>
                    <a:pt x="293" y="8"/>
                    <a:pt x="293" y="8"/>
                    <a:pt x="293" y="8"/>
                  </a:cubicBezTo>
                  <a:cubicBezTo>
                    <a:pt x="292" y="8"/>
                    <a:pt x="291" y="8"/>
                    <a:pt x="290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2" y="11"/>
                    <a:pt x="284" y="10"/>
                    <a:pt x="285" y="10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12"/>
                    <a:pt x="278" y="12"/>
                    <a:pt x="278" y="12"/>
                  </a:cubicBezTo>
                  <a:cubicBezTo>
                    <a:pt x="280" y="11"/>
                    <a:pt x="282" y="11"/>
                    <a:pt x="283" y="10"/>
                  </a:cubicBezTo>
                  <a:cubicBezTo>
                    <a:pt x="280" y="11"/>
                    <a:pt x="277" y="12"/>
                    <a:pt x="274" y="12"/>
                  </a:cubicBezTo>
                  <a:cubicBezTo>
                    <a:pt x="271" y="13"/>
                    <a:pt x="271" y="13"/>
                    <a:pt x="271" y="13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6" y="15"/>
                    <a:pt x="267" y="15"/>
                  </a:cubicBezTo>
                  <a:cubicBezTo>
                    <a:pt x="266" y="15"/>
                    <a:pt x="265" y="15"/>
                    <a:pt x="265" y="15"/>
                  </a:cubicBezTo>
                  <a:cubicBezTo>
                    <a:pt x="266" y="15"/>
                    <a:pt x="267" y="15"/>
                    <a:pt x="267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6" y="15"/>
                    <a:pt x="266" y="15"/>
                    <a:pt x="267" y="15"/>
                  </a:cubicBezTo>
                  <a:cubicBezTo>
                    <a:pt x="267" y="15"/>
                    <a:pt x="267" y="15"/>
                    <a:pt x="267" y="15"/>
                  </a:cubicBezTo>
                  <a:cubicBezTo>
                    <a:pt x="264" y="16"/>
                    <a:pt x="264" y="16"/>
                    <a:pt x="263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8" y="15"/>
                    <a:pt x="268" y="15"/>
                    <a:pt x="271" y="14"/>
                  </a:cubicBezTo>
                  <a:cubicBezTo>
                    <a:pt x="274" y="13"/>
                    <a:pt x="274" y="13"/>
                    <a:pt x="274" y="13"/>
                  </a:cubicBezTo>
                  <a:cubicBezTo>
                    <a:pt x="272" y="14"/>
                    <a:pt x="272" y="14"/>
                    <a:pt x="272" y="14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277" y="12"/>
                    <a:pt x="277" y="12"/>
                    <a:pt x="277" y="12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5" y="10"/>
                    <a:pt x="285" y="10"/>
                    <a:pt x="285" y="10"/>
                  </a:cubicBezTo>
                  <a:cubicBezTo>
                    <a:pt x="288" y="10"/>
                    <a:pt x="291" y="9"/>
                    <a:pt x="293" y="8"/>
                  </a:cubicBezTo>
                  <a:cubicBezTo>
                    <a:pt x="294" y="8"/>
                    <a:pt x="294" y="8"/>
                    <a:pt x="294" y="8"/>
                  </a:cubicBezTo>
                  <a:cubicBezTo>
                    <a:pt x="294" y="8"/>
                    <a:pt x="299" y="7"/>
                    <a:pt x="300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9" y="7"/>
                    <a:pt x="299" y="7"/>
                    <a:pt x="299" y="7"/>
                  </a:cubicBezTo>
                  <a:cubicBezTo>
                    <a:pt x="300" y="7"/>
                    <a:pt x="302" y="6"/>
                    <a:pt x="304" y="6"/>
                  </a:cubicBezTo>
                  <a:cubicBezTo>
                    <a:pt x="304" y="6"/>
                    <a:pt x="304" y="6"/>
                    <a:pt x="304" y="6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301" y="7"/>
                    <a:pt x="301" y="7"/>
                    <a:pt x="301" y="7"/>
                  </a:cubicBezTo>
                  <a:cubicBezTo>
                    <a:pt x="302" y="7"/>
                    <a:pt x="304" y="6"/>
                    <a:pt x="305" y="6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7" y="6"/>
                    <a:pt x="307" y="6"/>
                    <a:pt x="307" y="6"/>
                  </a:cubicBezTo>
                  <a:cubicBezTo>
                    <a:pt x="307" y="6"/>
                    <a:pt x="307" y="6"/>
                    <a:pt x="307" y="6"/>
                  </a:cubicBezTo>
                  <a:cubicBezTo>
                    <a:pt x="309" y="6"/>
                    <a:pt x="309" y="6"/>
                    <a:pt x="309" y="6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5" y="5"/>
                    <a:pt x="315" y="5"/>
                    <a:pt x="315" y="5"/>
                  </a:cubicBezTo>
                  <a:cubicBezTo>
                    <a:pt x="318" y="4"/>
                    <a:pt x="318" y="4"/>
                    <a:pt x="318" y="4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3" y="3"/>
                    <a:pt x="327" y="3"/>
                    <a:pt x="330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33" y="2"/>
                    <a:pt x="334" y="2"/>
                    <a:pt x="335" y="2"/>
                  </a:cubicBezTo>
                  <a:cubicBezTo>
                    <a:pt x="333" y="2"/>
                    <a:pt x="333" y="2"/>
                    <a:pt x="332" y="2"/>
                  </a:cubicBezTo>
                  <a:cubicBezTo>
                    <a:pt x="333" y="2"/>
                    <a:pt x="333" y="2"/>
                    <a:pt x="333" y="2"/>
                  </a:cubicBezTo>
                  <a:cubicBezTo>
                    <a:pt x="332" y="2"/>
                    <a:pt x="332" y="2"/>
                    <a:pt x="332" y="2"/>
                  </a:cubicBezTo>
                  <a:cubicBezTo>
                    <a:pt x="335" y="2"/>
                    <a:pt x="335" y="2"/>
                    <a:pt x="335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8" y="2"/>
                    <a:pt x="340" y="2"/>
                    <a:pt x="341" y="1"/>
                  </a:cubicBezTo>
                  <a:cubicBezTo>
                    <a:pt x="342" y="1"/>
                    <a:pt x="342" y="1"/>
                    <a:pt x="346" y="1"/>
                  </a:cubicBezTo>
                  <a:moveTo>
                    <a:pt x="300" y="6"/>
                  </a:moveTo>
                  <a:cubicBezTo>
                    <a:pt x="301" y="6"/>
                    <a:pt x="303" y="6"/>
                    <a:pt x="304" y="6"/>
                  </a:cubicBezTo>
                  <a:cubicBezTo>
                    <a:pt x="305" y="5"/>
                    <a:pt x="306" y="5"/>
                    <a:pt x="308" y="5"/>
                  </a:cubicBezTo>
                  <a:cubicBezTo>
                    <a:pt x="311" y="4"/>
                    <a:pt x="311" y="4"/>
                    <a:pt x="311" y="4"/>
                  </a:cubicBezTo>
                  <a:cubicBezTo>
                    <a:pt x="311" y="4"/>
                    <a:pt x="312" y="4"/>
                    <a:pt x="313" y="4"/>
                  </a:cubicBezTo>
                  <a:cubicBezTo>
                    <a:pt x="314" y="4"/>
                    <a:pt x="315" y="4"/>
                    <a:pt x="315" y="4"/>
                  </a:cubicBezTo>
                  <a:cubicBezTo>
                    <a:pt x="315" y="4"/>
                    <a:pt x="314" y="4"/>
                    <a:pt x="313" y="4"/>
                  </a:cubicBezTo>
                  <a:cubicBezTo>
                    <a:pt x="313" y="4"/>
                    <a:pt x="319" y="3"/>
                    <a:pt x="324" y="2"/>
                  </a:cubicBezTo>
                  <a:cubicBezTo>
                    <a:pt x="326" y="2"/>
                    <a:pt x="328" y="2"/>
                    <a:pt x="331" y="2"/>
                  </a:cubicBezTo>
                  <a:cubicBezTo>
                    <a:pt x="330" y="2"/>
                    <a:pt x="329" y="2"/>
                    <a:pt x="328" y="2"/>
                  </a:cubicBezTo>
                  <a:cubicBezTo>
                    <a:pt x="328" y="2"/>
                    <a:pt x="328" y="2"/>
                    <a:pt x="328" y="2"/>
                  </a:cubicBezTo>
                  <a:cubicBezTo>
                    <a:pt x="327" y="2"/>
                    <a:pt x="326" y="2"/>
                    <a:pt x="325" y="2"/>
                  </a:cubicBezTo>
                  <a:cubicBezTo>
                    <a:pt x="325" y="2"/>
                    <a:pt x="325" y="2"/>
                    <a:pt x="325" y="2"/>
                  </a:cubicBezTo>
                  <a:cubicBezTo>
                    <a:pt x="323" y="2"/>
                    <a:pt x="321" y="3"/>
                    <a:pt x="319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315" y="4"/>
                    <a:pt x="315" y="4"/>
                    <a:pt x="315" y="4"/>
                  </a:cubicBezTo>
                  <a:cubicBezTo>
                    <a:pt x="313" y="4"/>
                    <a:pt x="313" y="4"/>
                    <a:pt x="313" y="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8" y="5"/>
                    <a:pt x="308" y="5"/>
                    <a:pt x="307" y="5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4" y="5"/>
                    <a:pt x="304" y="5"/>
                    <a:pt x="304" y="5"/>
                  </a:cubicBezTo>
                  <a:cubicBezTo>
                    <a:pt x="303" y="6"/>
                    <a:pt x="301" y="6"/>
                    <a:pt x="300" y="6"/>
                  </a:cubicBezTo>
                  <a:cubicBezTo>
                    <a:pt x="300" y="6"/>
                    <a:pt x="300" y="6"/>
                    <a:pt x="300" y="6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5" y="7"/>
                    <a:pt x="295" y="7"/>
                    <a:pt x="295" y="7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89" y="9"/>
                    <a:pt x="289" y="9"/>
                    <a:pt x="289" y="9"/>
                  </a:cubicBezTo>
                  <a:cubicBezTo>
                    <a:pt x="290" y="8"/>
                    <a:pt x="290" y="8"/>
                    <a:pt x="290" y="8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8"/>
                    <a:pt x="293" y="8"/>
                    <a:pt x="294" y="8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6" y="7"/>
                    <a:pt x="296" y="7"/>
                    <a:pt x="295" y="7"/>
                  </a:cubicBezTo>
                  <a:cubicBezTo>
                    <a:pt x="296" y="7"/>
                    <a:pt x="297" y="7"/>
                    <a:pt x="298" y="7"/>
                  </a:cubicBezTo>
                  <a:cubicBezTo>
                    <a:pt x="297" y="7"/>
                    <a:pt x="297" y="7"/>
                    <a:pt x="297" y="7"/>
                  </a:cubicBezTo>
                  <a:cubicBezTo>
                    <a:pt x="298" y="7"/>
                    <a:pt x="299" y="7"/>
                    <a:pt x="300" y="6"/>
                  </a:cubicBezTo>
                  <a:moveTo>
                    <a:pt x="275" y="12"/>
                  </a:moveTo>
                  <a:cubicBezTo>
                    <a:pt x="277" y="11"/>
                    <a:pt x="280" y="11"/>
                    <a:pt x="282" y="10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77" y="12"/>
                    <a:pt x="277" y="12"/>
                    <a:pt x="277" y="12"/>
                  </a:cubicBezTo>
                  <a:cubicBezTo>
                    <a:pt x="275" y="12"/>
                    <a:pt x="275" y="12"/>
                    <a:pt x="275" y="12"/>
                  </a:cubicBezTo>
                  <a:moveTo>
                    <a:pt x="251" y="20"/>
                  </a:moveTo>
                  <a:cubicBezTo>
                    <a:pt x="251" y="20"/>
                    <a:pt x="251" y="20"/>
                    <a:pt x="251" y="20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259" y="17"/>
                    <a:pt x="259" y="17"/>
                    <a:pt x="259" y="17"/>
                  </a:cubicBezTo>
                  <a:cubicBezTo>
                    <a:pt x="257" y="18"/>
                    <a:pt x="257" y="18"/>
                    <a:pt x="257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56" y="18"/>
                    <a:pt x="256" y="18"/>
                    <a:pt x="256" y="18"/>
                  </a:cubicBezTo>
                  <a:cubicBezTo>
                    <a:pt x="260" y="16"/>
                    <a:pt x="260" y="16"/>
                    <a:pt x="260" y="16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9" y="14"/>
                    <a:pt x="269" y="14"/>
                    <a:pt x="269" y="14"/>
                  </a:cubicBezTo>
                  <a:cubicBezTo>
                    <a:pt x="269" y="14"/>
                    <a:pt x="269" y="14"/>
                    <a:pt x="269" y="14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45" y="21"/>
                    <a:pt x="245" y="21"/>
                    <a:pt x="24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6" y="21"/>
                    <a:pt x="247" y="21"/>
                    <a:pt x="248" y="21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5" y="22"/>
                    <a:pt x="245" y="22"/>
                    <a:pt x="245" y="22"/>
                  </a:cubicBezTo>
                  <a:cubicBezTo>
                    <a:pt x="247" y="21"/>
                    <a:pt x="247" y="21"/>
                    <a:pt x="247" y="21"/>
                  </a:cubicBezTo>
                  <a:cubicBezTo>
                    <a:pt x="245" y="22"/>
                    <a:pt x="245" y="22"/>
                    <a:pt x="245" y="22"/>
                  </a:cubicBezTo>
                  <a:cubicBezTo>
                    <a:pt x="247" y="22"/>
                    <a:pt x="249" y="21"/>
                    <a:pt x="251" y="20"/>
                  </a:cubicBezTo>
                  <a:moveTo>
                    <a:pt x="179" y="56"/>
                  </a:moveTo>
                  <a:cubicBezTo>
                    <a:pt x="182" y="54"/>
                    <a:pt x="182" y="54"/>
                    <a:pt x="182" y="54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5" y="52"/>
                    <a:pt x="185" y="52"/>
                    <a:pt x="180" y="54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79" y="56"/>
                    <a:pt x="179" y="56"/>
                    <a:pt x="179" y="56"/>
                  </a:cubicBezTo>
                  <a:moveTo>
                    <a:pt x="156" y="69"/>
                  </a:moveTo>
                  <a:cubicBezTo>
                    <a:pt x="154" y="70"/>
                    <a:pt x="154" y="70"/>
                    <a:pt x="154" y="70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56" y="69"/>
                    <a:pt x="156" y="69"/>
                    <a:pt x="156" y="69"/>
                  </a:cubicBezTo>
                  <a:close/>
                  <a:moveTo>
                    <a:pt x="6" y="417"/>
                  </a:moveTo>
                  <a:cubicBezTo>
                    <a:pt x="5" y="413"/>
                    <a:pt x="5" y="413"/>
                    <a:pt x="5" y="413"/>
                  </a:cubicBezTo>
                  <a:cubicBezTo>
                    <a:pt x="5" y="409"/>
                    <a:pt x="5" y="409"/>
                    <a:pt x="5" y="409"/>
                  </a:cubicBezTo>
                  <a:cubicBezTo>
                    <a:pt x="4" y="409"/>
                    <a:pt x="4" y="409"/>
                    <a:pt x="4" y="409"/>
                  </a:cubicBezTo>
                  <a:cubicBezTo>
                    <a:pt x="3" y="408"/>
                    <a:pt x="3" y="408"/>
                    <a:pt x="3" y="408"/>
                  </a:cubicBezTo>
                  <a:cubicBezTo>
                    <a:pt x="2" y="407"/>
                    <a:pt x="2" y="407"/>
                    <a:pt x="2" y="407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1" y="398"/>
                    <a:pt x="1" y="398"/>
                    <a:pt x="1" y="398"/>
                  </a:cubicBezTo>
                  <a:cubicBezTo>
                    <a:pt x="1" y="394"/>
                    <a:pt x="1" y="394"/>
                    <a:pt x="1" y="394"/>
                  </a:cubicBezTo>
                  <a:cubicBezTo>
                    <a:pt x="1" y="392"/>
                    <a:pt x="1" y="389"/>
                    <a:pt x="1" y="387"/>
                  </a:cubicBezTo>
                  <a:cubicBezTo>
                    <a:pt x="1" y="379"/>
                    <a:pt x="1" y="379"/>
                    <a:pt x="1" y="379"/>
                  </a:cubicBezTo>
                  <a:cubicBezTo>
                    <a:pt x="1" y="378"/>
                    <a:pt x="1" y="376"/>
                    <a:pt x="1" y="374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76"/>
                    <a:pt x="1" y="389"/>
                    <a:pt x="1" y="399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5"/>
                    <a:pt x="2" y="405"/>
                    <a:pt x="2" y="405"/>
                  </a:cubicBezTo>
                  <a:cubicBezTo>
                    <a:pt x="2" y="407"/>
                    <a:pt x="2" y="407"/>
                    <a:pt x="2" y="407"/>
                  </a:cubicBezTo>
                  <a:cubicBezTo>
                    <a:pt x="3" y="414"/>
                    <a:pt x="3" y="414"/>
                    <a:pt x="3" y="414"/>
                  </a:cubicBezTo>
                  <a:cubicBezTo>
                    <a:pt x="3" y="414"/>
                    <a:pt x="3" y="414"/>
                    <a:pt x="3" y="414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5" y="421"/>
                    <a:pt x="5" y="421"/>
                    <a:pt x="5" y="421"/>
                  </a:cubicBezTo>
                  <a:cubicBezTo>
                    <a:pt x="4" y="416"/>
                    <a:pt x="4" y="416"/>
                    <a:pt x="4" y="416"/>
                  </a:cubicBezTo>
                  <a:cubicBezTo>
                    <a:pt x="4" y="413"/>
                    <a:pt x="4" y="413"/>
                    <a:pt x="4" y="413"/>
                  </a:cubicBezTo>
                  <a:cubicBezTo>
                    <a:pt x="5" y="414"/>
                    <a:pt x="5" y="414"/>
                    <a:pt x="5" y="414"/>
                  </a:cubicBezTo>
                  <a:cubicBezTo>
                    <a:pt x="5" y="417"/>
                    <a:pt x="5" y="417"/>
                    <a:pt x="5" y="417"/>
                  </a:cubicBezTo>
                  <a:cubicBezTo>
                    <a:pt x="6" y="417"/>
                    <a:pt x="6" y="417"/>
                    <a:pt x="6" y="417"/>
                  </a:cubicBezTo>
                  <a:moveTo>
                    <a:pt x="182" y="64"/>
                  </a:moveTo>
                  <a:cubicBezTo>
                    <a:pt x="185" y="62"/>
                    <a:pt x="185" y="62"/>
                    <a:pt x="185" y="62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8" y="60"/>
                    <a:pt x="187" y="60"/>
                    <a:pt x="187" y="60"/>
                  </a:cubicBezTo>
                  <a:cubicBezTo>
                    <a:pt x="187" y="59"/>
                    <a:pt x="188" y="59"/>
                    <a:pt x="189" y="58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3" y="52"/>
                    <a:pt x="193" y="52"/>
                    <a:pt x="193" y="52"/>
                  </a:cubicBezTo>
                  <a:cubicBezTo>
                    <a:pt x="196" y="51"/>
                    <a:pt x="196" y="51"/>
                    <a:pt x="196" y="51"/>
                  </a:cubicBezTo>
                  <a:cubicBezTo>
                    <a:pt x="195" y="51"/>
                    <a:pt x="195" y="51"/>
                    <a:pt x="194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6" y="50"/>
                    <a:pt x="197" y="49"/>
                    <a:pt x="199" y="48"/>
                  </a:cubicBezTo>
                  <a:cubicBezTo>
                    <a:pt x="199" y="48"/>
                    <a:pt x="199" y="48"/>
                    <a:pt x="199" y="48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2" y="46"/>
                    <a:pt x="202" y="46"/>
                    <a:pt x="202" y="46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8" y="43"/>
                    <a:pt x="208" y="43"/>
                    <a:pt x="208" y="43"/>
                  </a:cubicBezTo>
                  <a:cubicBezTo>
                    <a:pt x="208" y="42"/>
                    <a:pt x="208" y="42"/>
                    <a:pt x="208" y="42"/>
                  </a:cubicBezTo>
                  <a:cubicBezTo>
                    <a:pt x="211" y="41"/>
                    <a:pt x="211" y="41"/>
                    <a:pt x="211" y="41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7" y="37"/>
                    <a:pt x="217" y="37"/>
                    <a:pt x="217" y="37"/>
                  </a:cubicBezTo>
                  <a:cubicBezTo>
                    <a:pt x="218" y="36"/>
                    <a:pt x="218" y="36"/>
                    <a:pt x="218" y="36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20" y="34"/>
                    <a:pt x="220" y="34"/>
                    <a:pt x="220" y="34"/>
                  </a:cubicBezTo>
                  <a:cubicBezTo>
                    <a:pt x="222" y="33"/>
                    <a:pt x="222" y="33"/>
                    <a:pt x="222" y="33"/>
                  </a:cubicBezTo>
                  <a:cubicBezTo>
                    <a:pt x="222" y="33"/>
                    <a:pt x="222" y="33"/>
                    <a:pt x="222" y="33"/>
                  </a:cubicBezTo>
                  <a:cubicBezTo>
                    <a:pt x="225" y="31"/>
                    <a:pt x="225" y="31"/>
                    <a:pt x="225" y="31"/>
                  </a:cubicBezTo>
                  <a:cubicBezTo>
                    <a:pt x="227" y="30"/>
                    <a:pt x="227" y="30"/>
                    <a:pt x="227" y="30"/>
                  </a:cubicBezTo>
                  <a:cubicBezTo>
                    <a:pt x="226" y="30"/>
                    <a:pt x="226" y="30"/>
                    <a:pt x="226" y="30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3" y="31"/>
                    <a:pt x="223" y="31"/>
                    <a:pt x="223" y="31"/>
                  </a:cubicBezTo>
                  <a:cubicBezTo>
                    <a:pt x="223" y="31"/>
                    <a:pt x="223" y="31"/>
                    <a:pt x="223" y="31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7" y="29"/>
                    <a:pt x="227" y="29"/>
                    <a:pt x="227" y="29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6" y="25"/>
                    <a:pt x="236" y="25"/>
                    <a:pt x="236" y="25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24" y="30"/>
                    <a:pt x="224" y="30"/>
                    <a:pt x="224" y="30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6" y="38"/>
                    <a:pt x="206" y="38"/>
                    <a:pt x="206" y="38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179" y="53"/>
                    <a:pt x="179" y="53"/>
                    <a:pt x="179" y="53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7" y="54"/>
                    <a:pt x="177" y="54"/>
                    <a:pt x="177" y="54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82" y="51"/>
                    <a:pt x="171" y="59"/>
                    <a:pt x="162" y="64"/>
                  </a:cubicBezTo>
                  <a:cubicBezTo>
                    <a:pt x="162" y="64"/>
                    <a:pt x="162" y="64"/>
                    <a:pt x="162" y="64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56" y="68"/>
                    <a:pt x="154" y="70"/>
                    <a:pt x="152" y="71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7" y="76"/>
                    <a:pt x="146" y="76"/>
                    <a:pt x="145" y="77"/>
                  </a:cubicBezTo>
                  <a:cubicBezTo>
                    <a:pt x="145" y="77"/>
                    <a:pt x="145" y="77"/>
                    <a:pt x="145" y="77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9" y="74"/>
                    <a:pt x="149" y="74"/>
                    <a:pt x="149" y="74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2" y="65"/>
                    <a:pt x="163" y="64"/>
                    <a:pt x="164" y="63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65" y="63"/>
                    <a:pt x="165" y="63"/>
                    <a:pt x="165" y="63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90" y="48"/>
                    <a:pt x="190" y="48"/>
                    <a:pt x="190" y="48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3"/>
                    <a:pt x="199" y="43"/>
                    <a:pt x="199" y="43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199" y="43"/>
                    <a:pt x="199" y="43"/>
                    <a:pt x="199" y="43"/>
                  </a:cubicBezTo>
                  <a:cubicBezTo>
                    <a:pt x="200" y="43"/>
                    <a:pt x="200" y="43"/>
                    <a:pt x="200" y="43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5" y="40"/>
                    <a:pt x="205" y="40"/>
                    <a:pt x="205" y="40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200" y="43"/>
                    <a:pt x="200" y="43"/>
                    <a:pt x="200" y="43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88" y="51"/>
                    <a:pt x="188" y="51"/>
                    <a:pt x="188" y="51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79" y="57"/>
                    <a:pt x="179" y="57"/>
                    <a:pt x="179" y="57"/>
                  </a:cubicBezTo>
                  <a:cubicBezTo>
                    <a:pt x="174" y="60"/>
                    <a:pt x="174" y="60"/>
                    <a:pt x="174" y="60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65" y="66"/>
                    <a:pt x="165" y="66"/>
                    <a:pt x="165" y="66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7" y="69"/>
                    <a:pt x="156" y="70"/>
                    <a:pt x="155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8" y="72"/>
                    <a:pt x="158" y="72"/>
                    <a:pt x="158" y="72"/>
                  </a:cubicBezTo>
                  <a:cubicBezTo>
                    <a:pt x="153" y="76"/>
                    <a:pt x="153" y="76"/>
                    <a:pt x="153" y="76"/>
                  </a:cubicBezTo>
                  <a:cubicBezTo>
                    <a:pt x="151" y="78"/>
                    <a:pt x="151" y="78"/>
                    <a:pt x="151" y="78"/>
                  </a:cubicBezTo>
                  <a:cubicBezTo>
                    <a:pt x="148" y="81"/>
                    <a:pt x="148" y="81"/>
                    <a:pt x="148" y="81"/>
                  </a:cubicBezTo>
                  <a:cubicBezTo>
                    <a:pt x="148" y="81"/>
                    <a:pt x="149" y="81"/>
                    <a:pt x="149" y="81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54" y="78"/>
                    <a:pt x="154" y="78"/>
                    <a:pt x="154" y="78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3" y="82"/>
                    <a:pt x="153" y="82"/>
                    <a:pt x="153" y="82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53" y="83"/>
                    <a:pt x="155" y="82"/>
                    <a:pt x="156" y="80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4" y="66"/>
                    <a:pt x="174" y="66"/>
                    <a:pt x="174" y="66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179" y="65"/>
                    <a:pt x="179" y="65"/>
                    <a:pt x="179" y="65"/>
                  </a:cubicBezTo>
                  <a:cubicBezTo>
                    <a:pt x="182" y="64"/>
                    <a:pt x="182" y="64"/>
                    <a:pt x="182" y="64"/>
                  </a:cubicBezTo>
                  <a:cubicBezTo>
                    <a:pt x="182" y="64"/>
                    <a:pt x="182" y="64"/>
                    <a:pt x="182" y="64"/>
                  </a:cubicBezTo>
                  <a:moveTo>
                    <a:pt x="110" y="148"/>
                  </a:moveTo>
                  <a:cubicBezTo>
                    <a:pt x="112" y="146"/>
                    <a:pt x="112" y="146"/>
                    <a:pt x="112" y="146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5" y="143"/>
                    <a:pt x="115" y="143"/>
                    <a:pt x="115" y="143"/>
                  </a:cubicBezTo>
                  <a:cubicBezTo>
                    <a:pt x="118" y="139"/>
                    <a:pt x="118" y="139"/>
                    <a:pt x="118" y="139"/>
                  </a:cubicBezTo>
                  <a:cubicBezTo>
                    <a:pt x="116" y="138"/>
                    <a:pt x="116" y="138"/>
                    <a:pt x="116" y="138"/>
                  </a:cubicBezTo>
                  <a:cubicBezTo>
                    <a:pt x="117" y="135"/>
                    <a:pt x="117" y="135"/>
                    <a:pt x="117" y="135"/>
                  </a:cubicBezTo>
                  <a:cubicBezTo>
                    <a:pt x="116" y="135"/>
                    <a:pt x="115" y="135"/>
                    <a:pt x="115" y="135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08" y="139"/>
                    <a:pt x="108" y="139"/>
                    <a:pt x="108" y="13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4" y="134"/>
                    <a:pt x="114" y="134"/>
                    <a:pt x="114" y="134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19" y="130"/>
                    <a:pt x="119" y="130"/>
                    <a:pt x="119" y="130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20" y="121"/>
                    <a:pt x="120" y="121"/>
                    <a:pt x="120" y="121"/>
                  </a:cubicBezTo>
                  <a:cubicBezTo>
                    <a:pt x="122" y="119"/>
                    <a:pt x="122" y="119"/>
                    <a:pt x="122" y="119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5" y="116"/>
                    <a:pt x="125" y="116"/>
                    <a:pt x="125" y="116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3" y="101"/>
                    <a:pt x="133" y="101"/>
                    <a:pt x="133" y="101"/>
                  </a:cubicBezTo>
                  <a:cubicBezTo>
                    <a:pt x="132" y="102"/>
                    <a:pt x="130" y="103"/>
                    <a:pt x="129" y="104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25" y="103"/>
                    <a:pt x="125" y="103"/>
                    <a:pt x="125" y="103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30" y="98"/>
                    <a:pt x="132" y="96"/>
                    <a:pt x="134" y="94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38" y="89"/>
                    <a:pt x="138" y="89"/>
                    <a:pt x="138" y="89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42" y="82"/>
                    <a:pt x="142" y="82"/>
                    <a:pt x="142" y="82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27" y="94"/>
                    <a:pt x="127" y="94"/>
                    <a:pt x="127" y="94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3" y="108"/>
                    <a:pt x="113" y="108"/>
                    <a:pt x="113" y="108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7" y="115"/>
                    <a:pt x="105" y="116"/>
                    <a:pt x="103" y="118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5" y="126"/>
                    <a:pt x="95" y="126"/>
                    <a:pt x="95" y="126"/>
                  </a:cubicBezTo>
                  <a:cubicBezTo>
                    <a:pt x="91" y="131"/>
                    <a:pt x="91" y="131"/>
                    <a:pt x="91" y="131"/>
                  </a:cubicBezTo>
                  <a:cubicBezTo>
                    <a:pt x="89" y="133"/>
                    <a:pt x="87" y="135"/>
                    <a:pt x="85" y="137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6" y="148"/>
                    <a:pt x="76" y="148"/>
                    <a:pt x="76" y="148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4" y="137"/>
                    <a:pt x="85" y="135"/>
                    <a:pt x="86" y="134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92" y="126"/>
                    <a:pt x="85" y="135"/>
                    <a:pt x="79" y="142"/>
                  </a:cubicBezTo>
                  <a:cubicBezTo>
                    <a:pt x="67" y="158"/>
                    <a:pt x="67" y="158"/>
                    <a:pt x="47" y="190"/>
                  </a:cubicBezTo>
                  <a:cubicBezTo>
                    <a:pt x="37" y="208"/>
                    <a:pt x="37" y="208"/>
                    <a:pt x="23" y="243"/>
                  </a:cubicBezTo>
                  <a:cubicBezTo>
                    <a:pt x="19" y="253"/>
                    <a:pt x="15" y="267"/>
                    <a:pt x="12" y="277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12" y="278"/>
                    <a:pt x="12" y="278"/>
                    <a:pt x="12" y="278"/>
                  </a:cubicBezTo>
                  <a:cubicBezTo>
                    <a:pt x="12" y="277"/>
                    <a:pt x="12" y="277"/>
                    <a:pt x="12" y="277"/>
                  </a:cubicBezTo>
                  <a:cubicBezTo>
                    <a:pt x="11" y="281"/>
                    <a:pt x="11" y="281"/>
                    <a:pt x="11" y="281"/>
                  </a:cubicBezTo>
                  <a:cubicBezTo>
                    <a:pt x="10" y="286"/>
                    <a:pt x="10" y="286"/>
                    <a:pt x="10" y="286"/>
                  </a:cubicBezTo>
                  <a:cubicBezTo>
                    <a:pt x="10" y="288"/>
                    <a:pt x="10" y="289"/>
                    <a:pt x="9" y="291"/>
                  </a:cubicBezTo>
                  <a:cubicBezTo>
                    <a:pt x="9" y="294"/>
                    <a:pt x="9" y="294"/>
                    <a:pt x="9" y="294"/>
                  </a:cubicBezTo>
                  <a:cubicBezTo>
                    <a:pt x="8" y="297"/>
                    <a:pt x="8" y="297"/>
                    <a:pt x="8" y="297"/>
                  </a:cubicBezTo>
                  <a:cubicBezTo>
                    <a:pt x="8" y="300"/>
                    <a:pt x="8" y="300"/>
                    <a:pt x="8" y="300"/>
                  </a:cubicBezTo>
                  <a:cubicBezTo>
                    <a:pt x="7" y="304"/>
                    <a:pt x="7" y="304"/>
                    <a:pt x="7" y="304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6" y="310"/>
                    <a:pt x="6" y="310"/>
                    <a:pt x="6" y="310"/>
                  </a:cubicBezTo>
                  <a:cubicBezTo>
                    <a:pt x="6" y="311"/>
                    <a:pt x="6" y="311"/>
                    <a:pt x="6" y="311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8" y="304"/>
                    <a:pt x="8" y="304"/>
                    <a:pt x="8" y="304"/>
                  </a:cubicBezTo>
                  <a:cubicBezTo>
                    <a:pt x="9" y="298"/>
                    <a:pt x="9" y="298"/>
                    <a:pt x="9" y="298"/>
                  </a:cubicBezTo>
                  <a:cubicBezTo>
                    <a:pt x="10" y="291"/>
                    <a:pt x="10" y="291"/>
                    <a:pt x="10" y="291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12" y="280"/>
                    <a:pt x="13" y="277"/>
                    <a:pt x="14" y="274"/>
                  </a:cubicBezTo>
                  <a:cubicBezTo>
                    <a:pt x="15" y="272"/>
                    <a:pt x="15" y="270"/>
                    <a:pt x="16" y="268"/>
                  </a:cubicBezTo>
                  <a:cubicBezTo>
                    <a:pt x="18" y="262"/>
                    <a:pt x="18" y="262"/>
                    <a:pt x="18" y="262"/>
                  </a:cubicBezTo>
                  <a:cubicBezTo>
                    <a:pt x="19" y="260"/>
                    <a:pt x="19" y="260"/>
                    <a:pt x="19" y="260"/>
                  </a:cubicBezTo>
                  <a:cubicBezTo>
                    <a:pt x="21" y="255"/>
                    <a:pt x="21" y="255"/>
                    <a:pt x="21" y="255"/>
                  </a:cubicBezTo>
                  <a:cubicBezTo>
                    <a:pt x="23" y="252"/>
                    <a:pt x="23" y="252"/>
                    <a:pt x="23" y="252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9" y="237"/>
                    <a:pt x="29" y="237"/>
                    <a:pt x="29" y="237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1" y="231"/>
                    <a:pt x="31" y="231"/>
                    <a:pt x="31" y="231"/>
                  </a:cubicBezTo>
                  <a:cubicBezTo>
                    <a:pt x="32" y="228"/>
                    <a:pt x="32" y="228"/>
                    <a:pt x="32" y="228"/>
                  </a:cubicBezTo>
                  <a:cubicBezTo>
                    <a:pt x="34" y="226"/>
                    <a:pt x="34" y="226"/>
                    <a:pt x="34" y="226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7" y="223"/>
                    <a:pt x="37" y="223"/>
                    <a:pt x="37" y="223"/>
                  </a:cubicBezTo>
                  <a:cubicBezTo>
                    <a:pt x="38" y="220"/>
                    <a:pt x="38" y="220"/>
                    <a:pt x="38" y="220"/>
                  </a:cubicBezTo>
                  <a:cubicBezTo>
                    <a:pt x="42" y="212"/>
                    <a:pt x="42" y="212"/>
                    <a:pt x="42" y="212"/>
                  </a:cubicBezTo>
                  <a:cubicBezTo>
                    <a:pt x="43" y="212"/>
                    <a:pt x="43" y="212"/>
                    <a:pt x="44" y="212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6"/>
                    <a:pt x="49" y="206"/>
                    <a:pt x="49" y="206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56" y="194"/>
                    <a:pt x="56" y="194"/>
                    <a:pt x="56" y="194"/>
                  </a:cubicBezTo>
                  <a:cubicBezTo>
                    <a:pt x="56" y="194"/>
                    <a:pt x="57" y="194"/>
                    <a:pt x="57" y="194"/>
                  </a:cubicBezTo>
                  <a:cubicBezTo>
                    <a:pt x="59" y="192"/>
                    <a:pt x="59" y="192"/>
                    <a:pt x="59" y="192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6"/>
                    <a:pt x="69" y="186"/>
                    <a:pt x="70" y="187"/>
                  </a:cubicBezTo>
                  <a:cubicBezTo>
                    <a:pt x="70" y="188"/>
                    <a:pt x="69" y="188"/>
                    <a:pt x="69" y="189"/>
                  </a:cubicBezTo>
                  <a:cubicBezTo>
                    <a:pt x="68" y="189"/>
                    <a:pt x="67" y="189"/>
                    <a:pt x="66" y="189"/>
                  </a:cubicBezTo>
                  <a:cubicBezTo>
                    <a:pt x="63" y="192"/>
                    <a:pt x="63" y="192"/>
                    <a:pt x="61" y="196"/>
                  </a:cubicBezTo>
                  <a:cubicBezTo>
                    <a:pt x="61" y="197"/>
                    <a:pt x="61" y="197"/>
                    <a:pt x="61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71" y="190"/>
                    <a:pt x="71" y="190"/>
                    <a:pt x="71" y="190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7" y="185"/>
                    <a:pt x="77" y="185"/>
                    <a:pt x="77" y="185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73" y="182"/>
                    <a:pt x="73" y="182"/>
                    <a:pt x="73" y="182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76" y="171"/>
                    <a:pt x="76" y="171"/>
                    <a:pt x="76" y="171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81" y="162"/>
                    <a:pt x="81" y="162"/>
                    <a:pt x="81" y="162"/>
                  </a:cubicBezTo>
                  <a:cubicBezTo>
                    <a:pt x="78" y="164"/>
                    <a:pt x="78" y="164"/>
                    <a:pt x="78" y="164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67" y="174"/>
                    <a:pt x="67" y="174"/>
                    <a:pt x="67" y="174"/>
                  </a:cubicBezTo>
                  <a:cubicBezTo>
                    <a:pt x="63" y="178"/>
                    <a:pt x="63" y="178"/>
                    <a:pt x="63" y="178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1" y="167"/>
                    <a:pt x="72" y="167"/>
                    <a:pt x="72" y="167"/>
                  </a:cubicBezTo>
                  <a:cubicBezTo>
                    <a:pt x="75" y="164"/>
                    <a:pt x="75" y="164"/>
                    <a:pt x="75" y="164"/>
                  </a:cubicBezTo>
                  <a:cubicBezTo>
                    <a:pt x="78" y="161"/>
                    <a:pt x="78" y="161"/>
                    <a:pt x="78" y="161"/>
                  </a:cubicBezTo>
                  <a:cubicBezTo>
                    <a:pt x="80" y="161"/>
                    <a:pt x="80" y="161"/>
                    <a:pt x="80" y="161"/>
                  </a:cubicBezTo>
                  <a:cubicBezTo>
                    <a:pt x="83" y="157"/>
                    <a:pt x="83" y="157"/>
                    <a:pt x="83" y="15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6" y="156"/>
                    <a:pt x="87" y="156"/>
                    <a:pt x="87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3" y="157"/>
                    <a:pt x="93" y="157"/>
                    <a:pt x="93" y="157"/>
                  </a:cubicBezTo>
                  <a:cubicBezTo>
                    <a:pt x="95" y="157"/>
                    <a:pt x="95" y="157"/>
                    <a:pt x="95" y="157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10" y="148"/>
                    <a:pt x="110" y="148"/>
                    <a:pt x="110" y="148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</a:ln>
          </p:spPr>
          <p:txBody>
            <a:bodyPr vert="horz" wrap="square" lIns="162560" tIns="81280" rIns="162560" bIns="81280" numCol="1" anchor="ctr" anchorCtr="0" compatLnSpc="1"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5400" b="1" dirty="0"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CNKI</a:t>
              </a:r>
            </a:p>
          </p:txBody>
        </p:sp>
      </p:grpSp>
      <p:sp>
        <p:nvSpPr>
          <p:cNvPr id="14" name="文本框 12"/>
          <p:cNvSpPr txBox="1"/>
          <p:nvPr/>
        </p:nvSpPr>
        <p:spPr>
          <a:xfrm>
            <a:off x="517525" y="1351915"/>
            <a:ext cx="60871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学术期刊：</a:t>
            </a:r>
            <a:r>
              <a:rPr lang="zh-CN" altLang="en-US" sz="2000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中文期刊8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0余种，5640余万篇；</a:t>
            </a: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外文5.7万余种，1.0余亿篇</a:t>
            </a:r>
          </a:p>
        </p:txBody>
      </p:sp>
      <p:sp>
        <p:nvSpPr>
          <p:cNvPr id="15" name="文本框 13"/>
          <p:cNvSpPr txBox="1"/>
          <p:nvPr/>
        </p:nvSpPr>
        <p:spPr>
          <a:xfrm>
            <a:off x="7994650" y="4527550"/>
            <a:ext cx="38893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成果：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80余万项</a:t>
            </a:r>
          </a:p>
          <a:p>
            <a:pPr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古籍：</a:t>
            </a:r>
            <a:r>
              <a:rPr lang="zh-CN" altLang="en-US" sz="2000" dirty="0">
                <a:solidFill>
                  <a:srgbClr val="4A66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5900余部，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2亿字</a:t>
            </a:r>
          </a:p>
        </p:txBody>
      </p:sp>
      <p:sp>
        <p:nvSpPr>
          <p:cNvPr id="16" name="文本框 14"/>
          <p:cNvSpPr txBox="1"/>
          <p:nvPr/>
        </p:nvSpPr>
        <p:spPr>
          <a:xfrm>
            <a:off x="153035" y="2489200"/>
            <a:ext cx="32842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学位论文</a:t>
            </a:r>
            <a:r>
              <a:rPr lang="zh-CN" altLang="en-US" sz="2000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博士40余万篇；                       </a:t>
            </a: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硕士400余万篇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313055" y="3773805"/>
            <a:ext cx="36099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会议：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国内会议240余万篇；</a:t>
            </a: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国际会议80余万篇</a:t>
            </a:r>
          </a:p>
        </p:txBody>
      </p:sp>
      <p:sp>
        <p:nvSpPr>
          <p:cNvPr id="18" name="文本框 16"/>
          <p:cNvSpPr txBox="1"/>
          <p:nvPr/>
        </p:nvSpPr>
        <p:spPr>
          <a:xfrm>
            <a:off x="638810" y="5234305"/>
            <a:ext cx="362471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报纸：</a:t>
            </a:r>
            <a:r>
              <a:rPr lang="zh-CN" altLang="en-US" sz="2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640余种，18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0余万篇</a:t>
            </a:r>
          </a:p>
        </p:txBody>
      </p:sp>
      <p:sp>
        <p:nvSpPr>
          <p:cNvPr id="19" name="文本框 17"/>
          <p:cNvSpPr txBox="1"/>
          <p:nvPr/>
        </p:nvSpPr>
        <p:spPr>
          <a:xfrm>
            <a:off x="6741160" y="1351915"/>
            <a:ext cx="4693914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年鉴：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5140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余种，3万本，3550余万篇</a:t>
            </a:r>
          </a:p>
        </p:txBody>
      </p:sp>
      <p:sp>
        <p:nvSpPr>
          <p:cNvPr id="20" name="文本框 22"/>
          <p:cNvSpPr txBox="1"/>
          <p:nvPr/>
        </p:nvSpPr>
        <p:spPr>
          <a:xfrm>
            <a:off x="7454265" y="2149475"/>
            <a:ext cx="43516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专利：</a:t>
            </a:r>
            <a:r>
              <a:rPr lang="zh-CN" altLang="en-US" sz="20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中国专利2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0余万项；</a:t>
            </a:r>
          </a:p>
          <a:p>
            <a:pPr fontAlgn="auto">
              <a:lnSpc>
                <a:spcPct val="1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海外专利1.0余亿项</a:t>
            </a:r>
          </a:p>
        </p:txBody>
      </p:sp>
      <p:sp>
        <p:nvSpPr>
          <p:cNvPr id="21" name="文本框 23"/>
          <p:cNvSpPr txBox="1"/>
          <p:nvPr/>
        </p:nvSpPr>
        <p:spPr>
          <a:xfrm>
            <a:off x="8182610" y="3195955"/>
            <a:ext cx="35140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标准：</a:t>
            </a:r>
            <a:r>
              <a:rPr lang="zh-CN" altLang="en-US" sz="2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国家、行业、职业标准全文及国内外标准题录共计60余万条</a:t>
            </a:r>
          </a:p>
        </p:txBody>
      </p:sp>
      <p:sp>
        <p:nvSpPr>
          <p:cNvPr id="22" name="TextBox 32"/>
          <p:cNvSpPr txBox="1"/>
          <p:nvPr/>
        </p:nvSpPr>
        <p:spPr>
          <a:xfrm>
            <a:off x="7015480" y="5700395"/>
            <a:ext cx="5020310" cy="951865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l"/>
            <a:r>
              <a:rPr lang="zh-CN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宋体" panose="02010600030101010101" pitchFamily="2" charset="-122"/>
              </a:rPr>
              <a:t>法律法规：</a:t>
            </a:r>
          </a:p>
          <a:p>
            <a:pPr algn="l"/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宋体" panose="02010600030101010101" pitchFamily="2" charset="-122"/>
              </a:rPr>
              <a:t>论文300多万篇，案例3900多万篇，</a:t>
            </a:r>
          </a:p>
          <a:p>
            <a:pPr algn="l"/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宋体" panose="02010600030101010101" pitchFamily="2" charset="-122"/>
              </a:rPr>
              <a:t>法规108万篇</a:t>
            </a:r>
          </a:p>
        </p:txBody>
      </p:sp>
      <p:sp>
        <p:nvSpPr>
          <p:cNvPr id="23" name="TextBox 32"/>
          <p:cNvSpPr txBox="1"/>
          <p:nvPr/>
        </p:nvSpPr>
        <p:spPr>
          <a:xfrm>
            <a:off x="1612265" y="5913120"/>
            <a:ext cx="3897630" cy="739140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l"/>
            <a:r>
              <a:rPr lang="zh-CN" altLang="en-US" sz="2000" b="1" dirty="0">
                <a:solidFill>
                  <a:srgbClr val="4A66AC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宋体" panose="02010600030101010101" pitchFamily="2" charset="-122"/>
              </a:rPr>
              <a:t>工具书：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宋体" panose="02010600030101010101" pitchFamily="2" charset="-122"/>
              </a:rPr>
              <a:t>200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宋体" panose="02010600030101010101" pitchFamily="2" charset="-122"/>
              </a:rPr>
              <a:t>多家出版社的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宋体" panose="02010600030101010101" pitchFamily="2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宋体" panose="02010600030101010101" pitchFamily="2" charset="-122"/>
              </a:rPr>
              <a:t>万余部工具书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439148" y="1124896"/>
            <a:ext cx="9723437" cy="5058189"/>
            <a:chOff x="2957055" y="572082"/>
            <a:chExt cx="9234945" cy="624167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055" y="572082"/>
              <a:ext cx="9234945" cy="624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圆角矩形 11"/>
            <p:cNvSpPr/>
            <p:nvPr/>
          </p:nvSpPr>
          <p:spPr>
            <a:xfrm>
              <a:off x="4928933" y="3886200"/>
              <a:ext cx="2120796" cy="3908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5373" y="186719"/>
            <a:ext cx="454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中国知网  登录方式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50456" y="864924"/>
            <a:ext cx="9409471" cy="5801259"/>
            <a:chOff x="1297858" y="848296"/>
            <a:chExt cx="9409471" cy="55998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858" y="848296"/>
              <a:ext cx="9409471" cy="559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直接连接符 15"/>
            <p:cNvCxnSpPr/>
            <p:nvPr/>
          </p:nvCxnSpPr>
          <p:spPr>
            <a:xfrm>
              <a:off x="3524865" y="3745365"/>
              <a:ext cx="150433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372" y="186719"/>
            <a:ext cx="761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中国知网首页    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https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://www.cnki.net/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25742" y="1019175"/>
            <a:ext cx="11396415" cy="5838825"/>
            <a:chOff x="225742" y="971550"/>
            <a:chExt cx="11396415" cy="58388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" y="971550"/>
              <a:ext cx="11396415" cy="583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圆角矩形 4"/>
            <p:cNvSpPr/>
            <p:nvPr/>
          </p:nvSpPr>
          <p:spPr>
            <a:xfrm>
              <a:off x="9846365" y="971550"/>
              <a:ext cx="795130" cy="45968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/>
          <a:stretch>
            <a:fillRect/>
          </a:stretch>
        </p:blipFill>
        <p:spPr bwMode="auto">
          <a:xfrm>
            <a:off x="2289935" y="2420437"/>
            <a:ext cx="1171575" cy="406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2289935" y="1775791"/>
            <a:ext cx="7768465" cy="8481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982817" y="2080591"/>
            <a:ext cx="290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检索框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endCxn id="7" idx="2"/>
          </p:cNvCxnSpPr>
          <p:nvPr/>
        </p:nvCxnSpPr>
        <p:spPr>
          <a:xfrm>
            <a:off x="0" y="922020"/>
            <a:ext cx="4637405" cy="635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4637405" y="890270"/>
            <a:ext cx="75565" cy="755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254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-9525" y="684022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sp>
        <p:nvSpPr>
          <p:cNvPr id="14" name="AutoShape 6"/>
          <p:cNvSpPr>
            <a:spLocks noChangeAspect="1" noChangeArrowheads="1"/>
          </p:cNvSpPr>
          <p:nvPr/>
        </p:nvSpPr>
        <p:spPr bwMode="auto">
          <a:xfrm>
            <a:off x="7151915" y="1752600"/>
            <a:ext cx="4673600" cy="3864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06552" y="1375058"/>
            <a:ext cx="7388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我馆纸质资源和数字资源的比较</a:t>
            </a:r>
            <a:endParaRPr lang="zh-CN" altLang="en-US" sz="40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164821" y="2401659"/>
          <a:ext cx="9238136" cy="321537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04002"/>
                <a:gridCol w="2688638"/>
                <a:gridCol w="4545496"/>
              </a:tblGrid>
              <a:tr h="72975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</a:rPr>
                        <a:t>                </a:t>
                      </a:r>
                      <a:br>
                        <a:rPr lang="zh-CN" altLang="en-US" sz="1800" u="none" strike="noStrike" dirty="0">
                          <a:effectLst/>
                        </a:rPr>
                      </a:b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纸质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电子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</a:tr>
              <a:tr h="60549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图书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110</a:t>
                      </a:r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万册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345</a:t>
                      </a:r>
                      <a:r>
                        <a:rPr lang="zh-CN" altLang="en-US" sz="1800" u="none" strike="noStrike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万册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</a:tr>
              <a:tr h="61706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期刊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300</a:t>
                      </a:r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余种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7890</a:t>
                      </a:r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余种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</a:tr>
              <a:tr h="126305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学位论文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不提供借阅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可查看本校优秀毕</a:t>
                      </a:r>
                      <a:b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</a:br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业论文</a:t>
                      </a:r>
                      <a:r>
                        <a:rPr lang="en-US" altLang="zh-CN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1138</a:t>
                      </a:r>
                      <a:r>
                        <a:rPr lang="zh-CN" altLang="en-US" sz="1800" u="none" strike="noStrike" dirty="0" smtClean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篇，博</a:t>
                      </a:r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/>
                      </a:r>
                      <a:b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</a:br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硕士学位论文</a:t>
                      </a:r>
                      <a:r>
                        <a:rPr lang="en-US" altLang="zh-CN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400</a:t>
                      </a:r>
                      <a:br>
                        <a:rPr lang="en-US" altLang="zh-CN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</a:br>
                      <a:r>
                        <a:rPr lang="zh-CN" altLang="en-US" sz="1800" u="none" strike="noStrike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余万篇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18702" y="237473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anose="02010609060101010101" charset="-122"/>
                <a:ea typeface="黑体" panose="02010609060101010101" charset="-122"/>
              </a:rPr>
              <a:t>载体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5276" y="2744928"/>
            <a:ext cx="107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anose="02010609060101010101" charset="-122"/>
                <a:ea typeface="黑体" panose="02010609060101010101" charset="-122"/>
              </a:rPr>
              <a:t>类型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0" y="-70850"/>
            <a:ext cx="4169320" cy="124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5373" y="186719"/>
            <a:ext cx="560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中国知网  文献检索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主题检索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8" y="1021348"/>
            <a:ext cx="117538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: 圆角 12"/>
          <p:cNvSpPr/>
          <p:nvPr/>
        </p:nvSpPr>
        <p:spPr>
          <a:xfrm>
            <a:off x="2784696" y="2243372"/>
            <a:ext cx="8319135" cy="7683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906553" y="3126307"/>
            <a:ext cx="4386416" cy="464166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跨库检索数量显示，可基于自己需求切换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: 圆角 15"/>
          <p:cNvSpPr/>
          <p:nvPr/>
        </p:nvSpPr>
        <p:spPr>
          <a:xfrm>
            <a:off x="2290162" y="4610752"/>
            <a:ext cx="5232782" cy="490523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检索结果实现了发表时间与相关性的二维排序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8613913" y="3790122"/>
            <a:ext cx="851334" cy="306787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225742" y="971550"/>
            <a:ext cx="11283550" cy="5722256"/>
            <a:chOff x="225742" y="971550"/>
            <a:chExt cx="11283550" cy="572225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" y="971550"/>
              <a:ext cx="11283550" cy="572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10252954" y="4686756"/>
              <a:ext cx="353961" cy="3539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8397369" y="4627291"/>
              <a:ext cx="1371600" cy="6636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单击即可下载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1696279" y="4531897"/>
              <a:ext cx="3008244" cy="6636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或单击篇名进入详情页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" y="971550"/>
            <a:ext cx="11047647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1564529" y="5652024"/>
            <a:ext cx="3326656" cy="549203"/>
            <a:chOff x="1564529" y="5652024"/>
            <a:chExt cx="3326656" cy="549203"/>
          </a:xfrm>
        </p:grpSpPr>
        <p:sp>
          <p:nvSpPr>
            <p:cNvPr id="15" name="对话气泡: 圆角矩形 24"/>
            <p:cNvSpPr/>
            <p:nvPr/>
          </p:nvSpPr>
          <p:spPr>
            <a:xfrm>
              <a:off x="1564529" y="5670166"/>
              <a:ext cx="1197281" cy="531061"/>
            </a:xfrm>
            <a:prstGeom prst="wedgeRoundRectCallout">
              <a:avLst/>
            </a:prstGeom>
            <a:noFill/>
            <a:ln w="28575">
              <a:solidFill>
                <a:srgbClr val="EF5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在线阅读</a:t>
              </a:r>
            </a:p>
          </p:txBody>
        </p:sp>
        <p:sp>
          <p:nvSpPr>
            <p:cNvPr id="17" name="对话气泡: 圆角矩形 25"/>
            <p:cNvSpPr/>
            <p:nvPr/>
          </p:nvSpPr>
          <p:spPr>
            <a:xfrm>
              <a:off x="3012190" y="5652024"/>
              <a:ext cx="1878995" cy="531061"/>
            </a:xfrm>
            <a:prstGeom prst="wedgeRoundRectCallout">
              <a:avLst/>
            </a:prstGeom>
            <a:noFill/>
            <a:ln w="28575">
              <a:solidFill>
                <a:srgbClr val="EF5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PDF</a:t>
              </a: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CAJ</a:t>
              </a: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两种下载格式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1055172" y="315714"/>
            <a:ext cx="3836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   下载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5247" y="6183085"/>
            <a:ext cx="2726753" cy="815702"/>
          </a:xfrm>
          <a:prstGeom prst="rect">
            <a:avLst/>
          </a:prstGeom>
        </p:spPr>
      </p:pic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842814" y="315714"/>
            <a:ext cx="4892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在线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阅读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——HTML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阅读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" y="1101275"/>
            <a:ext cx="12080240" cy="56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78565" y="1106059"/>
            <a:ext cx="1950466" cy="32253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八角星 11"/>
          <p:cNvSpPr/>
          <p:nvPr/>
        </p:nvSpPr>
        <p:spPr>
          <a:xfrm>
            <a:off x="-76355" y="1703728"/>
            <a:ext cx="485923" cy="452908"/>
          </a:xfrm>
          <a:prstGeom prst="star8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35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矩形 13"/>
          <p:cNvSpPr/>
          <p:nvPr/>
        </p:nvSpPr>
        <p:spPr>
          <a:xfrm>
            <a:off x="404489" y="1516639"/>
            <a:ext cx="1631314" cy="101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465" b="1" kern="0" dirty="0">
                <a:solidFill>
                  <a:srgbClr val="FF0000"/>
                </a:solidFill>
                <a:latin typeface="+mn-ea"/>
                <a:sym typeface="+mn-ea"/>
              </a:rPr>
              <a:t>左侧展示</a:t>
            </a:r>
            <a:r>
              <a:rPr lang="zh-CN" altLang="en-US" sz="1465" b="1" dirty="0">
                <a:solidFill>
                  <a:srgbClr val="FF0000"/>
                </a:solidFill>
                <a:latin typeface="+mn-ea"/>
                <a:cs typeface="宋体" panose="02010600030101010101" pitchFamily="2" charset="-122"/>
                <a:sym typeface="+mn-ea"/>
              </a:rPr>
              <a:t>目录结构、文内图表、参考文献以及增强材料；</a:t>
            </a:r>
            <a:endParaRPr lang="zh-CN" altLang="en-US" sz="1465" b="1" kern="0" dirty="0">
              <a:solidFill>
                <a:srgbClr val="FF0000"/>
              </a:solidFill>
              <a:latin typeface="+mn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八角星 2"/>
          <p:cNvSpPr/>
          <p:nvPr/>
        </p:nvSpPr>
        <p:spPr>
          <a:xfrm>
            <a:off x="2593700" y="5006713"/>
            <a:ext cx="485923" cy="472283"/>
          </a:xfrm>
          <a:prstGeom prst="star8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35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6" name="矩形 15"/>
          <p:cNvSpPr/>
          <p:nvPr/>
        </p:nvSpPr>
        <p:spPr>
          <a:xfrm>
            <a:off x="3148195" y="4982072"/>
            <a:ext cx="5709176" cy="566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465" b="1" kern="0" dirty="0">
                <a:solidFill>
                  <a:srgbClr val="FF0000"/>
                </a:solidFill>
                <a:latin typeface="+mn-ea"/>
                <a:cs typeface="宋体" panose="02010600030101010101" pitchFamily="2" charset="-122"/>
                <a:sym typeface="+mn-ea"/>
              </a:rPr>
              <a:t>中间展示正文内容，其中文内图表可直接下载原文高清图表文件；</a:t>
            </a:r>
          </a:p>
        </p:txBody>
      </p:sp>
      <p:sp>
        <p:nvSpPr>
          <p:cNvPr id="7" name="矩形 6"/>
          <p:cNvSpPr/>
          <p:nvPr/>
        </p:nvSpPr>
        <p:spPr>
          <a:xfrm>
            <a:off x="2305878" y="1101275"/>
            <a:ext cx="7063409" cy="5756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八角星 8"/>
          <p:cNvSpPr/>
          <p:nvPr/>
        </p:nvSpPr>
        <p:spPr>
          <a:xfrm>
            <a:off x="9693530" y="1423813"/>
            <a:ext cx="485923" cy="452908"/>
          </a:xfrm>
          <a:prstGeom prst="star8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35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8" name="矩形 17"/>
          <p:cNvSpPr/>
          <p:nvPr/>
        </p:nvSpPr>
        <p:spPr>
          <a:xfrm>
            <a:off x="9745641" y="2036378"/>
            <a:ext cx="2191735" cy="751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465" b="1" kern="0" dirty="0">
                <a:solidFill>
                  <a:srgbClr val="FF0000"/>
                </a:solidFill>
                <a:latin typeface="+mn-ea"/>
                <a:cs typeface="宋体" panose="02010600030101010101" pitchFamily="2" charset="-122"/>
                <a:sym typeface="+mn-ea"/>
              </a:rPr>
              <a:t>右侧展示正文对应的参考文献，点击可跳转到对应文献知网节中。</a:t>
            </a:r>
          </a:p>
        </p:txBody>
      </p:sp>
      <p:sp>
        <p:nvSpPr>
          <p:cNvPr id="19" name="矩形 18"/>
          <p:cNvSpPr/>
          <p:nvPr/>
        </p:nvSpPr>
        <p:spPr>
          <a:xfrm>
            <a:off x="9623258" y="1101274"/>
            <a:ext cx="2502481" cy="566164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7" grpId="0" animBg="1"/>
      <p:bldP spid="17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5247" y="6183085"/>
            <a:ext cx="2726753" cy="815702"/>
          </a:xfrm>
          <a:prstGeom prst="rect">
            <a:avLst/>
          </a:prstGeom>
        </p:spPr>
      </p:pic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93462" y="269547"/>
            <a:ext cx="4931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端阅读软件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" y="1126436"/>
            <a:ext cx="11966258" cy="5599043"/>
          </a:xfrm>
          <a:prstGeom prst="rect">
            <a:avLst/>
          </a:prstGeom>
        </p:spPr>
      </p:pic>
      <p:sp>
        <p:nvSpPr>
          <p:cNvPr id="12" name="矩形: 圆角 3"/>
          <p:cNvSpPr/>
          <p:nvPr/>
        </p:nvSpPr>
        <p:spPr>
          <a:xfrm>
            <a:off x="1983545" y="5804452"/>
            <a:ext cx="1448972" cy="66668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60" y="1118930"/>
            <a:ext cx="12192000" cy="57390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797" y="2358736"/>
            <a:ext cx="11171583" cy="4366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811006" y="269547"/>
            <a:ext cx="5033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  小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技巧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导出引文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62" y="971550"/>
            <a:ext cx="11463924" cy="6414696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V="1">
            <a:off x="10058400" y="3206346"/>
            <a:ext cx="1348105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393" y="2706167"/>
            <a:ext cx="7007399" cy="2363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5247" y="6183085"/>
            <a:ext cx="2726753" cy="815702"/>
          </a:xfrm>
          <a:prstGeom prst="rect">
            <a:avLst/>
          </a:prstGeom>
        </p:spPr>
      </p:pic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10072"/>
            <a:ext cx="12192000" cy="61539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60" y="971550"/>
            <a:ext cx="12192000" cy="60500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83285" y="298251"/>
            <a:ext cx="4599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   小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技巧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导出引文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15295" y="214598"/>
            <a:ext cx="4128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中国知网  全球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学术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快报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81" y="1654303"/>
            <a:ext cx="4977234" cy="43344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5742" y="2668513"/>
            <a:ext cx="44920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注册即可，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在校园网下关联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后，大约可以有两周不限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0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点击首页右下角的“我的”，再点击“登录”即可进入注册页面</a:t>
            </a:r>
            <a:endParaRPr lang="en-US" altLang="zh-CN" sz="200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416" y="-40746"/>
            <a:ext cx="6110207" cy="7049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52" y="40640"/>
            <a:ext cx="3325648" cy="6621707"/>
          </a:xfrm>
          <a:prstGeom prst="rect">
            <a:avLst/>
          </a:prstGeom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01" y="92075"/>
            <a:ext cx="3375064" cy="6789266"/>
          </a:xfrm>
          <a:prstGeom prst="rect">
            <a:avLst/>
          </a:prstGeom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22" y="89535"/>
            <a:ext cx="3660426" cy="669744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060174" y="298251"/>
            <a:ext cx="637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搜索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https://www.duxiu.com/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7" y="1149193"/>
            <a:ext cx="11834923" cy="570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69357" y="1524000"/>
            <a:ext cx="3260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中无法下载的文献可通过读秀文献传递方式获取全文。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1187355"/>
            <a:ext cx="11859265" cy="52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endCxn id="7" idx="2"/>
          </p:cNvCxnSpPr>
          <p:nvPr/>
        </p:nvCxnSpPr>
        <p:spPr>
          <a:xfrm>
            <a:off x="0" y="922020"/>
            <a:ext cx="4637405" cy="635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4637405" y="890270"/>
            <a:ext cx="75565" cy="755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254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-9525" y="684022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sp>
        <p:nvSpPr>
          <p:cNvPr id="14" name="AutoShape 6"/>
          <p:cNvSpPr>
            <a:spLocks noChangeAspect="1" noChangeArrowheads="1"/>
          </p:cNvSpPr>
          <p:nvPr/>
        </p:nvSpPr>
        <p:spPr bwMode="auto">
          <a:xfrm>
            <a:off x="7151915" y="1752600"/>
            <a:ext cx="4673600" cy="3864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549027" y="1521767"/>
            <a:ext cx="6171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问题来了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数字资源哪里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找呢？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1585912" y="2900363"/>
            <a:ext cx="7725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主页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http://121.193.129.2/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23367" y="4092473"/>
            <a:ext cx="6099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温馨提示：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校园网才能</a:t>
            </a: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打开哦     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0" y="-70850"/>
            <a:ext cx="4169320" cy="124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endCxn id="7" idx="2"/>
          </p:cNvCxnSpPr>
          <p:nvPr/>
        </p:nvCxnSpPr>
        <p:spPr>
          <a:xfrm>
            <a:off x="0" y="922020"/>
            <a:ext cx="4637405" cy="635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645" y="-95250"/>
            <a:ext cx="4173220" cy="124841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637405" y="890270"/>
            <a:ext cx="75565" cy="755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254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-9525" y="684022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sp>
        <p:nvSpPr>
          <p:cNvPr id="14" name="AutoShape 6"/>
          <p:cNvSpPr>
            <a:spLocks noChangeAspect="1" noChangeArrowheads="1"/>
          </p:cNvSpPr>
          <p:nvPr/>
        </p:nvSpPr>
        <p:spPr bwMode="auto">
          <a:xfrm>
            <a:off x="7151915" y="1752600"/>
            <a:ext cx="4673600" cy="3864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71502" y="1315561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13" name="泪滴形 12"/>
          <p:cNvSpPr/>
          <p:nvPr/>
        </p:nvSpPr>
        <p:spPr>
          <a:xfrm>
            <a:off x="4101411" y="4333243"/>
            <a:ext cx="1611313" cy="161131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泪滴形 14"/>
          <p:cNvSpPr/>
          <p:nvPr/>
        </p:nvSpPr>
        <p:spPr>
          <a:xfrm rot="5400000">
            <a:off x="4101409" y="2679071"/>
            <a:ext cx="1611313" cy="1611312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泪滴形 15"/>
          <p:cNvSpPr/>
          <p:nvPr/>
        </p:nvSpPr>
        <p:spPr>
          <a:xfrm rot="16200000">
            <a:off x="5829160" y="4259668"/>
            <a:ext cx="1862841" cy="2009990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泪滴形 16"/>
          <p:cNvSpPr/>
          <p:nvPr/>
        </p:nvSpPr>
        <p:spPr>
          <a:xfrm rot="10800000">
            <a:off x="5752409" y="2679069"/>
            <a:ext cx="1614490" cy="161448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reeform 5"/>
          <p:cNvSpPr>
            <a:spLocks noEditPoints="1"/>
          </p:cNvSpPr>
          <p:nvPr/>
        </p:nvSpPr>
        <p:spPr>
          <a:xfrm>
            <a:off x="4526861" y="3193102"/>
            <a:ext cx="818513" cy="661721"/>
          </a:xfrm>
          <a:custGeom>
            <a:avLst/>
            <a:gdLst/>
            <a:ahLst/>
            <a:cxnLst>
              <a:cxn ang="0">
                <a:pos x="346334" y="193679"/>
              </a:cxn>
              <a:cxn ang="0">
                <a:pos x="378402" y="167855"/>
              </a:cxn>
              <a:cxn ang="0">
                <a:pos x="346334" y="122663"/>
              </a:cxn>
              <a:cxn ang="0">
                <a:pos x="346334" y="96839"/>
              </a:cxn>
              <a:cxn ang="0">
                <a:pos x="346334" y="90383"/>
              </a:cxn>
              <a:cxn ang="0">
                <a:pos x="468192" y="19368"/>
              </a:cxn>
              <a:cxn ang="0">
                <a:pos x="493847" y="96839"/>
              </a:cxn>
              <a:cxn ang="0">
                <a:pos x="493847" y="96839"/>
              </a:cxn>
              <a:cxn ang="0">
                <a:pos x="481020" y="135575"/>
              </a:cxn>
              <a:cxn ang="0">
                <a:pos x="474606" y="193679"/>
              </a:cxn>
              <a:cxn ang="0">
                <a:pos x="525915" y="193679"/>
              </a:cxn>
              <a:cxn ang="0">
                <a:pos x="275785" y="322798"/>
              </a:cxn>
              <a:cxn ang="0">
                <a:pos x="327093" y="581036"/>
              </a:cxn>
              <a:cxn ang="0">
                <a:pos x="423297" y="464829"/>
              </a:cxn>
              <a:cxn ang="0">
                <a:pos x="506674" y="484197"/>
              </a:cxn>
              <a:cxn ang="0">
                <a:pos x="538742" y="464829"/>
              </a:cxn>
              <a:cxn ang="0">
                <a:pos x="352748" y="548757"/>
              </a:cxn>
              <a:cxn ang="0">
                <a:pos x="211649" y="38736"/>
              </a:cxn>
              <a:cxn ang="0">
                <a:pos x="115445" y="200135"/>
              </a:cxn>
              <a:cxn ang="0">
                <a:pos x="153926" y="258238"/>
              </a:cxn>
              <a:cxn ang="0">
                <a:pos x="218062" y="142031"/>
              </a:cxn>
              <a:cxn ang="0">
                <a:pos x="314266" y="103295"/>
              </a:cxn>
              <a:cxn ang="0">
                <a:pos x="756804" y="154943"/>
              </a:cxn>
              <a:cxn ang="0">
                <a:pos x="596464" y="58104"/>
              </a:cxn>
              <a:cxn ang="0">
                <a:pos x="538742" y="96839"/>
              </a:cxn>
              <a:cxn ang="0">
                <a:pos x="654187" y="161399"/>
              </a:cxn>
              <a:cxn ang="0">
                <a:pos x="692668" y="258238"/>
              </a:cxn>
              <a:cxn ang="0">
                <a:pos x="192408" y="451917"/>
              </a:cxn>
              <a:cxn ang="0">
                <a:pos x="173167" y="516477"/>
              </a:cxn>
              <a:cxn ang="0">
                <a:pos x="262957" y="619772"/>
              </a:cxn>
              <a:cxn ang="0">
                <a:pos x="25654" y="529389"/>
              </a:cxn>
              <a:cxn ang="0">
                <a:pos x="96204" y="490653"/>
              </a:cxn>
              <a:cxn ang="0">
                <a:pos x="44895" y="451917"/>
              </a:cxn>
              <a:cxn ang="0">
                <a:pos x="192408" y="316342"/>
              </a:cxn>
              <a:cxn ang="0">
                <a:pos x="192408" y="451917"/>
              </a:cxn>
              <a:cxn ang="0">
                <a:pos x="776045" y="439005"/>
              </a:cxn>
              <a:cxn ang="0">
                <a:pos x="622119" y="309886"/>
              </a:cxn>
              <a:cxn ang="0">
                <a:pos x="628532" y="445461"/>
              </a:cxn>
              <a:cxn ang="0">
                <a:pos x="647773" y="503565"/>
              </a:cxn>
              <a:cxn ang="0">
                <a:pos x="557983" y="606860"/>
              </a:cxn>
              <a:cxn ang="0">
                <a:pos x="795286" y="516477"/>
              </a:cxn>
              <a:cxn ang="0">
                <a:pos x="718323" y="477741"/>
              </a:cxn>
            </a:cxnLst>
            <a:rect l="0" t="0" r="0" b="0"/>
            <a:pathLst>
              <a:path w="128" h="100">
                <a:moveTo>
                  <a:pt x="49" y="30"/>
                </a:moveTo>
                <a:cubicBezTo>
                  <a:pt x="51" y="30"/>
                  <a:pt x="53" y="30"/>
                  <a:pt x="54" y="30"/>
                </a:cubicBezTo>
                <a:cubicBezTo>
                  <a:pt x="56" y="31"/>
                  <a:pt x="57" y="30"/>
                  <a:pt x="57" y="29"/>
                </a:cubicBezTo>
                <a:cubicBezTo>
                  <a:pt x="58" y="28"/>
                  <a:pt x="59" y="27"/>
                  <a:pt x="59" y="26"/>
                </a:cubicBezTo>
                <a:cubicBezTo>
                  <a:pt x="58" y="24"/>
                  <a:pt x="57" y="23"/>
                  <a:pt x="56" y="21"/>
                </a:cubicBezTo>
                <a:cubicBezTo>
                  <a:pt x="55" y="20"/>
                  <a:pt x="55" y="20"/>
                  <a:pt x="54" y="19"/>
                </a:cubicBezTo>
                <a:cubicBezTo>
                  <a:pt x="54" y="18"/>
                  <a:pt x="54" y="17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8"/>
                  <a:pt x="54" y="5"/>
                  <a:pt x="57" y="3"/>
                </a:cubicBezTo>
                <a:cubicBezTo>
                  <a:pt x="61" y="0"/>
                  <a:pt x="69" y="0"/>
                  <a:pt x="73" y="3"/>
                </a:cubicBezTo>
                <a:cubicBezTo>
                  <a:pt x="76" y="5"/>
                  <a:pt x="77" y="9"/>
                  <a:pt x="76" y="14"/>
                </a:cubicBezTo>
                <a:cubicBezTo>
                  <a:pt x="77" y="14"/>
                  <a:pt x="77" y="14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7"/>
                  <a:pt x="77" y="18"/>
                  <a:pt x="77" y="19"/>
                </a:cubicBezTo>
                <a:cubicBezTo>
                  <a:pt x="76" y="20"/>
                  <a:pt x="76" y="20"/>
                  <a:pt x="75" y="21"/>
                </a:cubicBezTo>
                <a:cubicBezTo>
                  <a:pt x="75" y="22"/>
                  <a:pt x="74" y="24"/>
                  <a:pt x="73" y="25"/>
                </a:cubicBezTo>
                <a:cubicBezTo>
                  <a:pt x="73" y="27"/>
                  <a:pt x="73" y="29"/>
                  <a:pt x="74" y="30"/>
                </a:cubicBezTo>
                <a:cubicBezTo>
                  <a:pt x="75" y="30"/>
                  <a:pt x="76" y="30"/>
                  <a:pt x="77" y="30"/>
                </a:cubicBezTo>
                <a:cubicBezTo>
                  <a:pt x="79" y="30"/>
                  <a:pt x="80" y="30"/>
                  <a:pt x="82" y="30"/>
                </a:cubicBezTo>
                <a:cubicBezTo>
                  <a:pt x="86" y="34"/>
                  <a:pt x="89" y="44"/>
                  <a:pt x="88" y="50"/>
                </a:cubicBezTo>
                <a:cubicBezTo>
                  <a:pt x="81" y="55"/>
                  <a:pt x="48" y="55"/>
                  <a:pt x="43" y="50"/>
                </a:cubicBezTo>
                <a:cubicBezTo>
                  <a:pt x="43" y="44"/>
                  <a:pt x="44" y="35"/>
                  <a:pt x="49" y="30"/>
                </a:cubicBezTo>
                <a:close/>
                <a:moveTo>
                  <a:pt x="51" y="90"/>
                </a:moveTo>
                <a:cubicBezTo>
                  <a:pt x="47" y="72"/>
                  <a:pt x="47" y="72"/>
                  <a:pt x="47" y="72"/>
                </a:cubicBezTo>
                <a:cubicBezTo>
                  <a:pt x="66" y="72"/>
                  <a:pt x="66" y="72"/>
                  <a:pt x="66" y="72"/>
                </a:cubicBezTo>
                <a:cubicBezTo>
                  <a:pt x="62" y="77"/>
                  <a:pt x="62" y="77"/>
                  <a:pt x="62" y="77"/>
                </a:cubicBezTo>
                <a:cubicBezTo>
                  <a:pt x="67" y="81"/>
                  <a:pt x="75" y="80"/>
                  <a:pt x="79" y="75"/>
                </a:cubicBezTo>
                <a:cubicBezTo>
                  <a:pt x="80" y="74"/>
                  <a:pt x="81" y="72"/>
                  <a:pt x="81" y="71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6"/>
                  <a:pt x="82" y="79"/>
                  <a:pt x="80" y="82"/>
                </a:cubicBezTo>
                <a:cubicBezTo>
                  <a:pt x="74" y="89"/>
                  <a:pt x="63" y="91"/>
                  <a:pt x="55" y="85"/>
                </a:cubicBezTo>
                <a:cubicBezTo>
                  <a:pt x="51" y="90"/>
                  <a:pt x="51" y="90"/>
                  <a:pt x="51" y="90"/>
                </a:cubicBezTo>
                <a:close/>
                <a:moveTo>
                  <a:pt x="33" y="6"/>
                </a:moveTo>
                <a:cubicBezTo>
                  <a:pt x="33" y="12"/>
                  <a:pt x="33" y="12"/>
                  <a:pt x="33" y="12"/>
                </a:cubicBezTo>
                <a:cubicBezTo>
                  <a:pt x="24" y="13"/>
                  <a:pt x="17" y="22"/>
                  <a:pt x="18" y="31"/>
                </a:cubicBezTo>
                <a:cubicBezTo>
                  <a:pt x="18" y="35"/>
                  <a:pt x="20" y="39"/>
                  <a:pt x="22" y="41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39"/>
                  <a:pt x="24" y="38"/>
                  <a:pt x="23" y="36"/>
                </a:cubicBezTo>
                <a:cubicBezTo>
                  <a:pt x="23" y="29"/>
                  <a:pt x="28" y="24"/>
                  <a:pt x="34" y="22"/>
                </a:cubicBezTo>
                <a:cubicBezTo>
                  <a:pt x="35" y="29"/>
                  <a:pt x="35" y="29"/>
                  <a:pt x="35" y="29"/>
                </a:cubicBezTo>
                <a:cubicBezTo>
                  <a:pt x="49" y="16"/>
                  <a:pt x="49" y="16"/>
                  <a:pt x="49" y="16"/>
                </a:cubicBezTo>
                <a:cubicBezTo>
                  <a:pt x="33" y="6"/>
                  <a:pt x="33" y="6"/>
                  <a:pt x="33" y="6"/>
                </a:cubicBezTo>
                <a:close/>
                <a:moveTo>
                  <a:pt x="118" y="24"/>
                </a:moveTo>
                <a:cubicBezTo>
                  <a:pt x="112" y="24"/>
                  <a:pt x="112" y="24"/>
                  <a:pt x="112" y="24"/>
                </a:cubicBezTo>
                <a:cubicBezTo>
                  <a:pt x="111" y="15"/>
                  <a:pt x="102" y="8"/>
                  <a:pt x="93" y="9"/>
                </a:cubicBezTo>
                <a:cubicBezTo>
                  <a:pt x="89" y="9"/>
                  <a:pt x="86" y="10"/>
                  <a:pt x="83" y="13"/>
                </a:cubicBezTo>
                <a:cubicBezTo>
                  <a:pt x="84" y="15"/>
                  <a:pt x="84" y="15"/>
                  <a:pt x="84" y="15"/>
                </a:cubicBezTo>
                <a:cubicBezTo>
                  <a:pt x="85" y="15"/>
                  <a:pt x="87" y="14"/>
                  <a:pt x="88" y="14"/>
                </a:cubicBezTo>
                <a:cubicBezTo>
                  <a:pt x="95" y="14"/>
                  <a:pt x="101" y="19"/>
                  <a:pt x="102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118" y="24"/>
                  <a:pt x="118" y="24"/>
                  <a:pt x="118" y="24"/>
                </a:cubicBezTo>
                <a:close/>
                <a:moveTo>
                  <a:pt x="30" y="70"/>
                </a:moveTo>
                <a:cubicBezTo>
                  <a:pt x="29" y="72"/>
                  <a:pt x="28" y="74"/>
                  <a:pt x="26" y="76"/>
                </a:cubicBezTo>
                <a:cubicBezTo>
                  <a:pt x="26" y="78"/>
                  <a:pt x="27" y="79"/>
                  <a:pt x="27" y="80"/>
                </a:cubicBezTo>
                <a:cubicBezTo>
                  <a:pt x="28" y="80"/>
                  <a:pt x="37" y="80"/>
                  <a:pt x="38" y="82"/>
                </a:cubicBezTo>
                <a:cubicBezTo>
                  <a:pt x="41" y="86"/>
                  <a:pt x="41" y="92"/>
                  <a:pt x="41" y="96"/>
                </a:cubicBezTo>
                <a:cubicBezTo>
                  <a:pt x="31" y="100"/>
                  <a:pt x="10" y="100"/>
                  <a:pt x="1" y="96"/>
                </a:cubicBezTo>
                <a:cubicBezTo>
                  <a:pt x="0" y="92"/>
                  <a:pt x="0" y="86"/>
                  <a:pt x="4" y="82"/>
                </a:cubicBezTo>
                <a:cubicBezTo>
                  <a:pt x="4" y="80"/>
                  <a:pt x="13" y="80"/>
                  <a:pt x="14" y="80"/>
                </a:cubicBezTo>
                <a:cubicBezTo>
                  <a:pt x="15" y="78"/>
                  <a:pt x="15" y="77"/>
                  <a:pt x="15" y="76"/>
                </a:cubicBezTo>
                <a:cubicBezTo>
                  <a:pt x="13" y="74"/>
                  <a:pt x="12" y="72"/>
                  <a:pt x="11" y="70"/>
                </a:cubicBezTo>
                <a:cubicBezTo>
                  <a:pt x="10" y="70"/>
                  <a:pt x="8" y="70"/>
                  <a:pt x="7" y="70"/>
                </a:cubicBezTo>
                <a:cubicBezTo>
                  <a:pt x="6" y="63"/>
                  <a:pt x="7" y="52"/>
                  <a:pt x="10" y="49"/>
                </a:cubicBezTo>
                <a:cubicBezTo>
                  <a:pt x="15" y="45"/>
                  <a:pt x="26" y="45"/>
                  <a:pt x="30" y="49"/>
                </a:cubicBezTo>
                <a:cubicBezTo>
                  <a:pt x="34" y="51"/>
                  <a:pt x="36" y="63"/>
                  <a:pt x="35" y="70"/>
                </a:cubicBezTo>
                <a:cubicBezTo>
                  <a:pt x="34" y="70"/>
                  <a:pt x="31" y="70"/>
                  <a:pt x="30" y="70"/>
                </a:cubicBezTo>
                <a:close/>
                <a:moveTo>
                  <a:pt x="117" y="69"/>
                </a:moveTo>
                <a:cubicBezTo>
                  <a:pt x="117" y="68"/>
                  <a:pt x="121" y="68"/>
                  <a:pt x="121" y="68"/>
                </a:cubicBezTo>
                <a:cubicBezTo>
                  <a:pt x="122" y="61"/>
                  <a:pt x="120" y="50"/>
                  <a:pt x="117" y="47"/>
                </a:cubicBezTo>
                <a:cubicBezTo>
                  <a:pt x="112" y="44"/>
                  <a:pt x="101" y="44"/>
                  <a:pt x="97" y="48"/>
                </a:cubicBezTo>
                <a:cubicBezTo>
                  <a:pt x="94" y="50"/>
                  <a:pt x="92" y="61"/>
                  <a:pt x="93" y="68"/>
                </a:cubicBezTo>
                <a:cubicBezTo>
                  <a:pt x="94" y="69"/>
                  <a:pt x="97" y="68"/>
                  <a:pt x="98" y="69"/>
                </a:cubicBezTo>
                <a:cubicBezTo>
                  <a:pt x="98" y="71"/>
                  <a:pt x="100" y="73"/>
                  <a:pt x="102" y="74"/>
                </a:cubicBezTo>
                <a:cubicBezTo>
                  <a:pt x="102" y="76"/>
                  <a:pt x="101" y="77"/>
                  <a:pt x="101" y="78"/>
                </a:cubicBezTo>
                <a:cubicBezTo>
                  <a:pt x="100" y="78"/>
                  <a:pt x="91" y="79"/>
                  <a:pt x="90" y="80"/>
                </a:cubicBezTo>
                <a:cubicBezTo>
                  <a:pt x="87" y="84"/>
                  <a:pt x="87" y="91"/>
                  <a:pt x="87" y="94"/>
                </a:cubicBezTo>
                <a:cubicBezTo>
                  <a:pt x="97" y="98"/>
                  <a:pt x="118" y="98"/>
                  <a:pt x="127" y="94"/>
                </a:cubicBezTo>
                <a:cubicBezTo>
                  <a:pt x="128" y="91"/>
                  <a:pt x="127" y="84"/>
                  <a:pt x="124" y="80"/>
                </a:cubicBezTo>
                <a:cubicBezTo>
                  <a:pt x="124" y="79"/>
                  <a:pt x="115" y="78"/>
                  <a:pt x="114" y="78"/>
                </a:cubicBezTo>
                <a:cubicBezTo>
                  <a:pt x="113" y="77"/>
                  <a:pt x="113" y="76"/>
                  <a:pt x="112" y="74"/>
                </a:cubicBezTo>
                <a:cubicBezTo>
                  <a:pt x="114" y="73"/>
                  <a:pt x="116" y="71"/>
                  <a:pt x="117" y="69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9" name="Freeform 9"/>
          <p:cNvSpPr>
            <a:spLocks noEditPoints="1"/>
          </p:cNvSpPr>
          <p:nvPr/>
        </p:nvSpPr>
        <p:spPr>
          <a:xfrm>
            <a:off x="4526861" y="4785680"/>
            <a:ext cx="758825" cy="706438"/>
          </a:xfrm>
          <a:custGeom>
            <a:avLst/>
            <a:gdLst/>
            <a:ahLst/>
            <a:cxnLst>
              <a:cxn ang="0">
                <a:pos x="710221" y="0"/>
              </a:cxn>
              <a:cxn ang="0">
                <a:pos x="758372" y="470657"/>
              </a:cxn>
              <a:cxn ang="0">
                <a:pos x="680127" y="518930"/>
              </a:cxn>
              <a:cxn ang="0">
                <a:pos x="698184" y="464623"/>
              </a:cxn>
              <a:cxn ang="0">
                <a:pos x="60188" y="48273"/>
              </a:cxn>
              <a:cxn ang="0">
                <a:pos x="288904" y="464623"/>
              </a:cxn>
              <a:cxn ang="0">
                <a:pos x="331035" y="518930"/>
              </a:cxn>
              <a:cxn ang="0">
                <a:pos x="0" y="470657"/>
              </a:cxn>
              <a:cxn ang="0">
                <a:pos x="48151" y="0"/>
              </a:cxn>
              <a:cxn ang="0">
                <a:pos x="517619" y="289635"/>
              </a:cxn>
              <a:cxn ang="0">
                <a:pos x="668090" y="277567"/>
              </a:cxn>
              <a:cxn ang="0">
                <a:pos x="517619" y="235329"/>
              </a:cxn>
              <a:cxn ang="0">
                <a:pos x="668090" y="247397"/>
              </a:cxn>
              <a:cxn ang="0">
                <a:pos x="517619" y="235329"/>
              </a:cxn>
              <a:cxn ang="0">
                <a:pos x="595864" y="193090"/>
              </a:cxn>
              <a:cxn ang="0">
                <a:pos x="668090" y="181022"/>
              </a:cxn>
              <a:cxn ang="0">
                <a:pos x="595864" y="138784"/>
              </a:cxn>
              <a:cxn ang="0">
                <a:pos x="668090" y="150852"/>
              </a:cxn>
              <a:cxn ang="0">
                <a:pos x="595864" y="138784"/>
              </a:cxn>
              <a:cxn ang="0">
                <a:pos x="595864" y="108613"/>
              </a:cxn>
              <a:cxn ang="0">
                <a:pos x="668090" y="96545"/>
              </a:cxn>
              <a:cxn ang="0">
                <a:pos x="439374" y="96545"/>
              </a:cxn>
              <a:cxn ang="0">
                <a:pos x="571788" y="205158"/>
              </a:cxn>
              <a:cxn ang="0">
                <a:pos x="439374" y="96545"/>
              </a:cxn>
              <a:cxn ang="0">
                <a:pos x="222697" y="343942"/>
              </a:cxn>
              <a:cxn ang="0">
                <a:pos x="186584" y="241363"/>
              </a:cxn>
              <a:cxn ang="0">
                <a:pos x="102320" y="235329"/>
              </a:cxn>
              <a:cxn ang="0">
                <a:pos x="186584" y="205158"/>
              </a:cxn>
              <a:cxn ang="0">
                <a:pos x="252791" y="229295"/>
              </a:cxn>
              <a:cxn ang="0">
                <a:pos x="258809" y="235329"/>
              </a:cxn>
              <a:cxn ang="0">
                <a:pos x="306960" y="253431"/>
              </a:cxn>
              <a:cxn ang="0">
                <a:pos x="318998" y="168954"/>
              </a:cxn>
              <a:cxn ang="0">
                <a:pos x="349092" y="187056"/>
              </a:cxn>
              <a:cxn ang="0">
                <a:pos x="403261" y="132750"/>
              </a:cxn>
              <a:cxn ang="0">
                <a:pos x="331035" y="114647"/>
              </a:cxn>
              <a:cxn ang="0">
                <a:pos x="300941" y="144818"/>
              </a:cxn>
              <a:cxn ang="0">
                <a:pos x="294922" y="156886"/>
              </a:cxn>
              <a:cxn ang="0">
                <a:pos x="270847" y="211192"/>
              </a:cxn>
              <a:cxn ang="0">
                <a:pos x="246772" y="187056"/>
              </a:cxn>
              <a:cxn ang="0">
                <a:pos x="186584" y="174988"/>
              </a:cxn>
              <a:cxn ang="0">
                <a:pos x="132414" y="343942"/>
              </a:cxn>
              <a:cxn ang="0">
                <a:pos x="168527" y="265499"/>
              </a:cxn>
              <a:cxn ang="0">
                <a:pos x="132414" y="343942"/>
              </a:cxn>
              <a:cxn ang="0">
                <a:pos x="379186" y="343942"/>
              </a:cxn>
              <a:cxn ang="0">
                <a:pos x="343073" y="193090"/>
              </a:cxn>
              <a:cxn ang="0">
                <a:pos x="288904" y="343942"/>
              </a:cxn>
              <a:cxn ang="0">
                <a:pos x="325017" y="277567"/>
              </a:cxn>
              <a:cxn ang="0">
                <a:pos x="288904" y="343942"/>
              </a:cxn>
              <a:cxn ang="0">
                <a:pos x="270847" y="343942"/>
              </a:cxn>
              <a:cxn ang="0">
                <a:pos x="234734" y="259465"/>
              </a:cxn>
              <a:cxn ang="0">
                <a:pos x="493544" y="404283"/>
              </a:cxn>
              <a:cxn ang="0">
                <a:pos x="439374" y="247397"/>
              </a:cxn>
              <a:cxn ang="0">
                <a:pos x="367148" y="428419"/>
              </a:cxn>
              <a:cxn ang="0">
                <a:pos x="397242" y="561168"/>
              </a:cxn>
              <a:cxn ang="0">
                <a:pos x="439374" y="705986"/>
              </a:cxn>
              <a:cxn ang="0">
                <a:pos x="607901" y="663748"/>
              </a:cxn>
              <a:cxn ang="0">
                <a:pos x="589845" y="398249"/>
              </a:cxn>
              <a:cxn ang="0">
                <a:pos x="583826" y="368078"/>
              </a:cxn>
              <a:cxn ang="0">
                <a:pos x="535675" y="380146"/>
              </a:cxn>
              <a:cxn ang="0">
                <a:pos x="499563" y="349976"/>
              </a:cxn>
              <a:cxn ang="0">
                <a:pos x="18056" y="187056"/>
              </a:cxn>
              <a:cxn ang="0">
                <a:pos x="36113" y="319806"/>
              </a:cxn>
              <a:cxn ang="0">
                <a:pos x="18056" y="187056"/>
              </a:cxn>
            </a:cxnLst>
            <a:rect l="0" t="0" r="0" b="0"/>
            <a:pathLst>
              <a:path w="126" h="117">
                <a:moveTo>
                  <a:pt x="8" y="0"/>
                </a:moveTo>
                <a:cubicBezTo>
                  <a:pt x="118" y="0"/>
                  <a:pt x="118" y="0"/>
                  <a:pt x="118" y="0"/>
                </a:cubicBezTo>
                <a:cubicBezTo>
                  <a:pt x="123" y="0"/>
                  <a:pt x="126" y="4"/>
                  <a:pt x="126" y="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82"/>
                  <a:pt x="123" y="86"/>
                  <a:pt x="118" y="86"/>
                </a:cubicBezTo>
                <a:cubicBezTo>
                  <a:pt x="113" y="86"/>
                  <a:pt x="113" y="86"/>
                  <a:pt x="113" y="86"/>
                </a:cubicBezTo>
                <a:cubicBezTo>
                  <a:pt x="113" y="83"/>
                  <a:pt x="114" y="80"/>
                  <a:pt x="114" y="77"/>
                </a:cubicBezTo>
                <a:cubicBezTo>
                  <a:pt x="116" y="77"/>
                  <a:pt x="116" y="77"/>
                  <a:pt x="116" y="77"/>
                </a:cubicBezTo>
                <a:cubicBezTo>
                  <a:pt x="116" y="8"/>
                  <a:pt x="116" y="8"/>
                  <a:pt x="11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7"/>
                  <a:pt x="10" y="77"/>
                  <a:pt x="10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51" y="81"/>
                  <a:pt x="51" y="81"/>
                  <a:pt x="51" y="81"/>
                </a:cubicBezTo>
                <a:cubicBezTo>
                  <a:pt x="52" y="82"/>
                  <a:pt x="54" y="84"/>
                  <a:pt x="55" y="86"/>
                </a:cubicBezTo>
                <a:cubicBezTo>
                  <a:pt x="8" y="86"/>
                  <a:pt x="8" y="86"/>
                  <a:pt x="8" y="86"/>
                </a:cubicBezTo>
                <a:cubicBezTo>
                  <a:pt x="3" y="86"/>
                  <a:pt x="0" y="82"/>
                  <a:pt x="0" y="78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3" y="0"/>
                  <a:pt x="8" y="0"/>
                </a:cubicBezTo>
                <a:close/>
                <a:moveTo>
                  <a:pt x="86" y="46"/>
                </a:moveTo>
                <a:cubicBezTo>
                  <a:pt x="86" y="48"/>
                  <a:pt x="86" y="48"/>
                  <a:pt x="86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86" y="46"/>
                  <a:pt x="86" y="46"/>
                  <a:pt x="86" y="46"/>
                </a:cubicBezTo>
                <a:close/>
                <a:moveTo>
                  <a:pt x="86" y="39"/>
                </a:moveTo>
                <a:cubicBezTo>
                  <a:pt x="86" y="41"/>
                  <a:pt x="86" y="41"/>
                  <a:pt x="86" y="41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1" y="39"/>
                  <a:pt x="111" y="39"/>
                  <a:pt x="111" y="39"/>
                </a:cubicBezTo>
                <a:cubicBezTo>
                  <a:pt x="86" y="39"/>
                  <a:pt x="86" y="39"/>
                  <a:pt x="86" y="39"/>
                </a:cubicBezTo>
                <a:close/>
                <a:moveTo>
                  <a:pt x="99" y="30"/>
                </a:moveTo>
                <a:cubicBezTo>
                  <a:pt x="99" y="32"/>
                  <a:pt x="99" y="32"/>
                  <a:pt x="99" y="3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99" y="30"/>
                  <a:pt x="99" y="30"/>
                  <a:pt x="99" y="30"/>
                </a:cubicBezTo>
                <a:close/>
                <a:moveTo>
                  <a:pt x="99" y="23"/>
                </a:moveTo>
                <a:cubicBezTo>
                  <a:pt x="99" y="25"/>
                  <a:pt x="99" y="25"/>
                  <a:pt x="99" y="25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99" y="23"/>
                  <a:pt x="99" y="23"/>
                  <a:pt x="99" y="23"/>
                </a:cubicBezTo>
                <a:close/>
                <a:moveTo>
                  <a:pt x="99" y="16"/>
                </a:moveTo>
                <a:cubicBezTo>
                  <a:pt x="99" y="18"/>
                  <a:pt x="99" y="18"/>
                  <a:pt x="99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99" y="16"/>
                  <a:pt x="99" y="16"/>
                  <a:pt x="99" y="16"/>
                </a:cubicBezTo>
                <a:close/>
                <a:moveTo>
                  <a:pt x="73" y="16"/>
                </a:moveTo>
                <a:cubicBezTo>
                  <a:pt x="73" y="34"/>
                  <a:pt x="73" y="34"/>
                  <a:pt x="73" y="34"/>
                </a:cubicBezTo>
                <a:cubicBezTo>
                  <a:pt x="95" y="34"/>
                  <a:pt x="95" y="34"/>
                  <a:pt x="95" y="34"/>
                </a:cubicBezTo>
                <a:cubicBezTo>
                  <a:pt x="95" y="16"/>
                  <a:pt x="95" y="16"/>
                  <a:pt x="95" y="16"/>
                </a:cubicBezTo>
                <a:cubicBezTo>
                  <a:pt x="73" y="16"/>
                  <a:pt x="73" y="16"/>
                  <a:pt x="73" y="16"/>
                </a:cubicBezTo>
                <a:close/>
                <a:moveTo>
                  <a:pt x="31" y="57"/>
                </a:moveTo>
                <a:cubicBezTo>
                  <a:pt x="37" y="57"/>
                  <a:pt x="37" y="57"/>
                  <a:pt x="37" y="57"/>
                </a:cubicBezTo>
                <a:cubicBezTo>
                  <a:pt x="37" y="40"/>
                  <a:pt x="37" y="40"/>
                  <a:pt x="37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57"/>
                  <a:pt x="31" y="57"/>
                  <a:pt x="31" y="57"/>
                </a:cubicBezTo>
                <a:close/>
                <a:moveTo>
                  <a:pt x="17" y="39"/>
                </a:moveTo>
                <a:cubicBezTo>
                  <a:pt x="19" y="43"/>
                  <a:pt x="19" y="43"/>
                  <a:pt x="19" y="43"/>
                </a:cubicBezTo>
                <a:cubicBezTo>
                  <a:pt x="31" y="34"/>
                  <a:pt x="31" y="34"/>
                  <a:pt x="31" y="34"/>
                </a:cubicBezTo>
                <a:cubicBezTo>
                  <a:pt x="38" y="34"/>
                  <a:pt x="38" y="34"/>
                  <a:pt x="38" y="34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9"/>
                  <a:pt x="42" y="39"/>
                  <a:pt x="42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8" y="41"/>
                  <a:pt x="48" y="41"/>
                  <a:pt x="48" y="41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39"/>
                  <a:pt x="51" y="39"/>
                  <a:pt x="51" y="39"/>
                </a:cubicBezTo>
                <a:cubicBezTo>
                  <a:pt x="53" y="28"/>
                  <a:pt x="53" y="28"/>
                  <a:pt x="53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31"/>
                  <a:pt x="58" y="31"/>
                  <a:pt x="58" y="31"/>
                </a:cubicBezTo>
                <a:cubicBezTo>
                  <a:pt x="62" y="26"/>
                  <a:pt x="62" y="26"/>
                  <a:pt x="62" y="26"/>
                </a:cubicBezTo>
                <a:cubicBezTo>
                  <a:pt x="67" y="22"/>
                  <a:pt x="67" y="22"/>
                  <a:pt x="67" y="22"/>
                </a:cubicBezTo>
                <a:cubicBezTo>
                  <a:pt x="61" y="21"/>
                  <a:pt x="61" y="21"/>
                  <a:pt x="61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6" y="23"/>
                  <a:pt x="56" y="23"/>
                  <a:pt x="56" y="23"/>
                </a:cubicBezTo>
                <a:cubicBezTo>
                  <a:pt x="50" y="24"/>
                  <a:pt x="50" y="24"/>
                  <a:pt x="50" y="24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26"/>
                  <a:pt x="49" y="26"/>
                  <a:pt x="49" y="26"/>
                </a:cubicBezTo>
                <a:cubicBezTo>
                  <a:pt x="47" y="36"/>
                  <a:pt x="47" y="36"/>
                  <a:pt x="47" y="36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0" y="30"/>
                  <a:pt x="40" y="30"/>
                  <a:pt x="40" y="30"/>
                </a:cubicBezTo>
                <a:cubicBezTo>
                  <a:pt x="31" y="29"/>
                  <a:pt x="31" y="29"/>
                  <a:pt x="31" y="29"/>
                </a:cubicBezTo>
                <a:cubicBezTo>
                  <a:pt x="17" y="39"/>
                  <a:pt x="17" y="39"/>
                  <a:pt x="17" y="39"/>
                </a:cubicBezTo>
                <a:close/>
                <a:moveTo>
                  <a:pt x="22" y="57"/>
                </a:moveTo>
                <a:cubicBezTo>
                  <a:pt x="28" y="57"/>
                  <a:pt x="28" y="57"/>
                  <a:pt x="28" y="57"/>
                </a:cubicBezTo>
                <a:cubicBezTo>
                  <a:pt x="28" y="44"/>
                  <a:pt x="28" y="44"/>
                  <a:pt x="28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57"/>
                  <a:pt x="22" y="57"/>
                  <a:pt x="22" y="57"/>
                </a:cubicBezTo>
                <a:close/>
                <a:moveTo>
                  <a:pt x="57" y="57"/>
                </a:moveTo>
                <a:cubicBezTo>
                  <a:pt x="63" y="57"/>
                  <a:pt x="63" y="57"/>
                  <a:pt x="63" y="57"/>
                </a:cubicBezTo>
                <a:cubicBezTo>
                  <a:pt x="63" y="32"/>
                  <a:pt x="63" y="32"/>
                  <a:pt x="63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57"/>
                  <a:pt x="57" y="57"/>
                  <a:pt x="57" y="57"/>
                </a:cubicBezTo>
                <a:close/>
                <a:moveTo>
                  <a:pt x="48" y="57"/>
                </a:moveTo>
                <a:cubicBezTo>
                  <a:pt x="54" y="57"/>
                  <a:pt x="54" y="57"/>
                  <a:pt x="54" y="57"/>
                </a:cubicBezTo>
                <a:cubicBezTo>
                  <a:pt x="54" y="46"/>
                  <a:pt x="54" y="46"/>
                  <a:pt x="54" y="46"/>
                </a:cubicBezTo>
                <a:cubicBezTo>
                  <a:pt x="48" y="46"/>
                  <a:pt x="48" y="46"/>
                  <a:pt x="48" y="46"/>
                </a:cubicBezTo>
                <a:cubicBezTo>
                  <a:pt x="48" y="57"/>
                  <a:pt x="48" y="57"/>
                  <a:pt x="48" y="57"/>
                </a:cubicBezTo>
                <a:close/>
                <a:moveTo>
                  <a:pt x="39" y="57"/>
                </a:moveTo>
                <a:cubicBezTo>
                  <a:pt x="45" y="57"/>
                  <a:pt x="45" y="57"/>
                  <a:pt x="45" y="57"/>
                </a:cubicBezTo>
                <a:cubicBezTo>
                  <a:pt x="45" y="43"/>
                  <a:pt x="45" y="43"/>
                  <a:pt x="45" y="43"/>
                </a:cubicBezTo>
                <a:cubicBezTo>
                  <a:pt x="39" y="43"/>
                  <a:pt x="39" y="43"/>
                  <a:pt x="39" y="43"/>
                </a:cubicBezTo>
                <a:cubicBezTo>
                  <a:pt x="39" y="57"/>
                  <a:pt x="39" y="57"/>
                  <a:pt x="39" y="57"/>
                </a:cubicBezTo>
                <a:close/>
                <a:moveTo>
                  <a:pt x="82" y="67"/>
                </a:moveTo>
                <a:cubicBezTo>
                  <a:pt x="82" y="59"/>
                  <a:pt x="81" y="50"/>
                  <a:pt x="80" y="42"/>
                </a:cubicBezTo>
                <a:cubicBezTo>
                  <a:pt x="78" y="41"/>
                  <a:pt x="75" y="41"/>
                  <a:pt x="73" y="41"/>
                </a:cubicBezTo>
                <a:cubicBezTo>
                  <a:pt x="72" y="55"/>
                  <a:pt x="73" y="68"/>
                  <a:pt x="72" y="82"/>
                </a:cubicBezTo>
                <a:cubicBezTo>
                  <a:pt x="70" y="77"/>
                  <a:pt x="68" y="73"/>
                  <a:pt x="61" y="71"/>
                </a:cubicBezTo>
                <a:cubicBezTo>
                  <a:pt x="60" y="73"/>
                  <a:pt x="59" y="73"/>
                  <a:pt x="58" y="75"/>
                </a:cubicBezTo>
                <a:cubicBezTo>
                  <a:pt x="62" y="80"/>
                  <a:pt x="65" y="87"/>
                  <a:pt x="66" y="93"/>
                </a:cubicBezTo>
                <a:cubicBezTo>
                  <a:pt x="68" y="107"/>
                  <a:pt x="68" y="107"/>
                  <a:pt x="68" y="107"/>
                </a:cubicBezTo>
                <a:cubicBezTo>
                  <a:pt x="69" y="110"/>
                  <a:pt x="71" y="114"/>
                  <a:pt x="73" y="117"/>
                </a:cubicBezTo>
                <a:cubicBezTo>
                  <a:pt x="82" y="116"/>
                  <a:pt x="89" y="116"/>
                  <a:pt x="99" y="116"/>
                </a:cubicBezTo>
                <a:cubicBezTo>
                  <a:pt x="99" y="114"/>
                  <a:pt x="100" y="112"/>
                  <a:pt x="101" y="110"/>
                </a:cubicBezTo>
                <a:cubicBezTo>
                  <a:pt x="103" y="99"/>
                  <a:pt x="105" y="78"/>
                  <a:pt x="105" y="67"/>
                </a:cubicBezTo>
                <a:cubicBezTo>
                  <a:pt x="102" y="67"/>
                  <a:pt x="101" y="66"/>
                  <a:pt x="98" y="66"/>
                </a:cubicBezTo>
                <a:cubicBezTo>
                  <a:pt x="98" y="67"/>
                  <a:pt x="97" y="72"/>
                  <a:pt x="97" y="73"/>
                </a:cubicBezTo>
                <a:cubicBezTo>
                  <a:pt x="97" y="69"/>
                  <a:pt x="97" y="65"/>
                  <a:pt x="97" y="61"/>
                </a:cubicBezTo>
                <a:cubicBezTo>
                  <a:pt x="94" y="61"/>
                  <a:pt x="92" y="61"/>
                  <a:pt x="90" y="60"/>
                </a:cubicBezTo>
                <a:cubicBezTo>
                  <a:pt x="90" y="61"/>
                  <a:pt x="90" y="62"/>
                  <a:pt x="89" y="63"/>
                </a:cubicBezTo>
                <a:cubicBezTo>
                  <a:pt x="89" y="62"/>
                  <a:pt x="89" y="60"/>
                  <a:pt x="89" y="58"/>
                </a:cubicBezTo>
                <a:cubicBezTo>
                  <a:pt x="87" y="58"/>
                  <a:pt x="85" y="58"/>
                  <a:pt x="83" y="58"/>
                </a:cubicBezTo>
                <a:cubicBezTo>
                  <a:pt x="83" y="61"/>
                  <a:pt x="83" y="64"/>
                  <a:pt x="82" y="67"/>
                </a:cubicBezTo>
                <a:close/>
                <a:moveTo>
                  <a:pt x="3" y="31"/>
                </a:moveTo>
                <a:cubicBezTo>
                  <a:pt x="3" y="53"/>
                  <a:pt x="3" y="53"/>
                  <a:pt x="3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6" y="31"/>
                  <a:pt x="6" y="31"/>
                  <a:pt x="6" y="31"/>
                </a:cubicBezTo>
                <a:lnTo>
                  <a:pt x="3" y="31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    </a:t>
            </a:r>
            <a:endParaRPr lang="zh-CN" altLang="en-US" dirty="0"/>
          </a:p>
        </p:txBody>
      </p:sp>
      <p:sp>
        <p:nvSpPr>
          <p:cNvPr id="20" name="Freeform 19"/>
          <p:cNvSpPr>
            <a:spLocks noEditPoints="1"/>
          </p:cNvSpPr>
          <p:nvPr/>
        </p:nvSpPr>
        <p:spPr>
          <a:xfrm>
            <a:off x="6138174" y="4785679"/>
            <a:ext cx="1013741" cy="831350"/>
          </a:xfrm>
          <a:custGeom>
            <a:avLst/>
            <a:gdLst/>
            <a:ahLst/>
            <a:cxnLst>
              <a:cxn ang="0">
                <a:pos x="698646" y="494923"/>
              </a:cxn>
              <a:cxn ang="0">
                <a:pos x="467961" y="494923"/>
              </a:cxn>
              <a:cxn ang="0">
                <a:pos x="0" y="0"/>
              </a:cxn>
              <a:cxn ang="0">
                <a:pos x="570122" y="313451"/>
              </a:cxn>
              <a:cxn ang="0">
                <a:pos x="547053" y="339847"/>
              </a:cxn>
              <a:cxn ang="0">
                <a:pos x="514098" y="353045"/>
              </a:cxn>
              <a:cxn ang="0">
                <a:pos x="507507" y="386040"/>
              </a:cxn>
              <a:cxn ang="0">
                <a:pos x="487734" y="415735"/>
              </a:cxn>
              <a:cxn ang="0">
                <a:pos x="504212" y="445430"/>
              </a:cxn>
              <a:cxn ang="0">
                <a:pos x="504212" y="481725"/>
              </a:cxn>
              <a:cxn ang="0">
                <a:pos x="537167" y="494923"/>
              </a:cxn>
              <a:cxn ang="0">
                <a:pos x="556940" y="524618"/>
              </a:cxn>
              <a:cxn ang="0">
                <a:pos x="593190" y="518019"/>
              </a:cxn>
              <a:cxn ang="0">
                <a:pos x="626145" y="527918"/>
              </a:cxn>
              <a:cxn ang="0">
                <a:pos x="649214" y="504821"/>
              </a:cxn>
              <a:cxn ang="0">
                <a:pos x="682169" y="491623"/>
              </a:cxn>
              <a:cxn ang="0">
                <a:pos x="688760" y="458628"/>
              </a:cxn>
              <a:cxn ang="0">
                <a:pos x="708533" y="428933"/>
              </a:cxn>
              <a:cxn ang="0">
                <a:pos x="692055" y="399238"/>
              </a:cxn>
              <a:cxn ang="0">
                <a:pos x="692055" y="362943"/>
              </a:cxn>
              <a:cxn ang="0">
                <a:pos x="659100" y="346446"/>
              </a:cxn>
              <a:cxn ang="0">
                <a:pos x="639327" y="320050"/>
              </a:cxn>
              <a:cxn ang="0">
                <a:pos x="603077" y="326649"/>
              </a:cxn>
              <a:cxn ang="0">
                <a:pos x="471257" y="633501"/>
              </a:cxn>
              <a:cxn ang="0">
                <a:pos x="563531" y="617004"/>
              </a:cxn>
              <a:cxn ang="0">
                <a:pos x="576713" y="531217"/>
              </a:cxn>
              <a:cxn ang="0">
                <a:pos x="537167" y="534517"/>
              </a:cxn>
              <a:cxn ang="0">
                <a:pos x="517394" y="501522"/>
              </a:cxn>
              <a:cxn ang="0">
                <a:pos x="481143" y="603806"/>
              </a:cxn>
              <a:cxn ang="0">
                <a:pos x="672282" y="501522"/>
              </a:cxn>
              <a:cxn ang="0">
                <a:pos x="655805" y="534517"/>
              </a:cxn>
              <a:cxn ang="0">
                <a:pos x="619554" y="537816"/>
              </a:cxn>
              <a:cxn ang="0">
                <a:pos x="688760" y="620303"/>
              </a:cxn>
              <a:cxn ang="0">
                <a:pos x="517394" y="422334"/>
              </a:cxn>
              <a:cxn ang="0">
                <a:pos x="655805" y="362943"/>
              </a:cxn>
              <a:cxn ang="0">
                <a:pos x="520689" y="422334"/>
              </a:cxn>
              <a:cxn ang="0">
                <a:pos x="652509" y="366243"/>
              </a:cxn>
              <a:cxn ang="0">
                <a:pos x="477848" y="445430"/>
              </a:cxn>
              <a:cxn ang="0">
                <a:pos x="491030" y="409136"/>
              </a:cxn>
              <a:cxn ang="0">
                <a:pos x="487734" y="369542"/>
              </a:cxn>
              <a:cxn ang="0">
                <a:pos x="520689" y="349745"/>
              </a:cxn>
              <a:cxn ang="0">
                <a:pos x="540462" y="313451"/>
              </a:cxn>
              <a:cxn ang="0">
                <a:pos x="576713" y="316751"/>
              </a:cxn>
              <a:cxn ang="0">
                <a:pos x="612963" y="300253"/>
              </a:cxn>
              <a:cxn ang="0">
                <a:pos x="642623" y="323350"/>
              </a:cxn>
              <a:cxn ang="0">
                <a:pos x="682169" y="333248"/>
              </a:cxn>
              <a:cxn ang="0">
                <a:pos x="112047" y="415735"/>
              </a:cxn>
              <a:cxn ang="0">
                <a:pos x="296595" y="415735"/>
              </a:cxn>
              <a:cxn ang="0">
                <a:pos x="148298" y="181472"/>
              </a:cxn>
              <a:cxn ang="0">
                <a:pos x="148298" y="145177"/>
              </a:cxn>
              <a:cxn ang="0">
                <a:pos x="148298" y="211167"/>
              </a:cxn>
              <a:cxn ang="0">
                <a:pos x="148298" y="277157"/>
              </a:cxn>
              <a:cxn ang="0">
                <a:pos x="148298" y="244162"/>
              </a:cxn>
            </a:cxnLst>
            <a:rect l="0" t="0" r="0" b="0"/>
            <a:pathLst>
              <a:path w="228" h="202">
                <a:moveTo>
                  <a:pt x="0" y="0"/>
                </a:moveTo>
                <a:cubicBezTo>
                  <a:pt x="228" y="0"/>
                  <a:pt x="228" y="0"/>
                  <a:pt x="228" y="0"/>
                </a:cubicBezTo>
                <a:cubicBezTo>
                  <a:pt x="228" y="160"/>
                  <a:pt x="228" y="160"/>
                  <a:pt x="228" y="160"/>
                </a:cubicBezTo>
                <a:cubicBezTo>
                  <a:pt x="215" y="160"/>
                  <a:pt x="215" y="160"/>
                  <a:pt x="215" y="160"/>
                </a:cubicBezTo>
                <a:cubicBezTo>
                  <a:pt x="212" y="150"/>
                  <a:pt x="212" y="150"/>
                  <a:pt x="212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19" y="11"/>
                  <a:pt x="219" y="11"/>
                  <a:pt x="219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142" y="150"/>
                  <a:pt x="142" y="150"/>
                  <a:pt x="142" y="150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181" y="94"/>
                </a:moveTo>
                <a:cubicBezTo>
                  <a:pt x="180" y="99"/>
                  <a:pt x="180" y="99"/>
                  <a:pt x="180" y="99"/>
                </a:cubicBezTo>
                <a:cubicBezTo>
                  <a:pt x="177" y="95"/>
                  <a:pt x="177" y="95"/>
                  <a:pt x="177" y="95"/>
                </a:cubicBezTo>
                <a:cubicBezTo>
                  <a:pt x="176" y="99"/>
                  <a:pt x="176" y="99"/>
                  <a:pt x="176" y="99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2" y="100"/>
                  <a:pt x="172" y="100"/>
                  <a:pt x="172" y="100"/>
                </a:cubicBezTo>
                <a:cubicBezTo>
                  <a:pt x="169" y="97"/>
                  <a:pt x="169" y="97"/>
                  <a:pt x="169" y="97"/>
                </a:cubicBezTo>
                <a:cubicBezTo>
                  <a:pt x="169" y="101"/>
                  <a:pt x="169" y="101"/>
                  <a:pt x="169" y="101"/>
                </a:cubicBezTo>
                <a:cubicBezTo>
                  <a:pt x="165" y="99"/>
                  <a:pt x="165" y="99"/>
                  <a:pt x="165" y="99"/>
                </a:cubicBezTo>
                <a:cubicBezTo>
                  <a:pt x="166" y="103"/>
                  <a:pt x="166" y="103"/>
                  <a:pt x="166" y="103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5"/>
                  <a:pt x="163" y="105"/>
                  <a:pt x="163" y="105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60" y="108"/>
                  <a:pt x="160" y="108"/>
                  <a:pt x="160" y="108"/>
                </a:cubicBezTo>
                <a:cubicBezTo>
                  <a:pt x="156" y="107"/>
                  <a:pt x="156" y="107"/>
                  <a:pt x="156" y="107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3" y="110"/>
                  <a:pt x="153" y="110"/>
                  <a:pt x="153" y="110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4" y="117"/>
                  <a:pt x="154" y="117"/>
                  <a:pt x="154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9" y="122"/>
                  <a:pt x="149" y="122"/>
                  <a:pt x="149" y="122"/>
                </a:cubicBezTo>
                <a:cubicBezTo>
                  <a:pt x="152" y="124"/>
                  <a:pt x="152" y="124"/>
                  <a:pt x="152" y="124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48" y="130"/>
                  <a:pt x="148" y="130"/>
                  <a:pt x="148" y="130"/>
                </a:cubicBezTo>
                <a:cubicBezTo>
                  <a:pt x="152" y="131"/>
                  <a:pt x="152" y="131"/>
                  <a:pt x="152" y="131"/>
                </a:cubicBezTo>
                <a:cubicBezTo>
                  <a:pt x="149" y="134"/>
                  <a:pt x="149" y="134"/>
                  <a:pt x="149" y="134"/>
                </a:cubicBezTo>
                <a:cubicBezTo>
                  <a:pt x="153" y="135"/>
                  <a:pt x="153" y="135"/>
                  <a:pt x="153" y="135"/>
                </a:cubicBezTo>
                <a:cubicBezTo>
                  <a:pt x="150" y="138"/>
                  <a:pt x="150" y="138"/>
                  <a:pt x="150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6" y="142"/>
                  <a:pt x="156" y="142"/>
                  <a:pt x="156" y="142"/>
                </a:cubicBezTo>
                <a:cubicBezTo>
                  <a:pt x="153" y="146"/>
                  <a:pt x="153" y="146"/>
                  <a:pt x="153" y="146"/>
                </a:cubicBezTo>
                <a:cubicBezTo>
                  <a:pt x="158" y="145"/>
                  <a:pt x="158" y="145"/>
                  <a:pt x="158" y="145"/>
                </a:cubicBezTo>
                <a:cubicBezTo>
                  <a:pt x="156" y="149"/>
                  <a:pt x="156" y="149"/>
                  <a:pt x="156" y="149"/>
                </a:cubicBezTo>
                <a:cubicBezTo>
                  <a:pt x="160" y="148"/>
                  <a:pt x="160" y="148"/>
                  <a:pt x="160" y="148"/>
                </a:cubicBezTo>
                <a:cubicBezTo>
                  <a:pt x="159" y="152"/>
                  <a:pt x="159" y="152"/>
                  <a:pt x="159" y="152"/>
                </a:cubicBezTo>
                <a:cubicBezTo>
                  <a:pt x="163" y="150"/>
                  <a:pt x="163" y="150"/>
                  <a:pt x="163" y="150"/>
                </a:cubicBezTo>
                <a:cubicBezTo>
                  <a:pt x="162" y="155"/>
                  <a:pt x="162" y="155"/>
                  <a:pt x="162" y="155"/>
                </a:cubicBezTo>
                <a:cubicBezTo>
                  <a:pt x="166" y="153"/>
                  <a:pt x="166" y="153"/>
                  <a:pt x="166" y="153"/>
                </a:cubicBezTo>
                <a:cubicBezTo>
                  <a:pt x="165" y="157"/>
                  <a:pt x="165" y="157"/>
                  <a:pt x="165" y="157"/>
                </a:cubicBezTo>
                <a:cubicBezTo>
                  <a:pt x="169" y="154"/>
                  <a:pt x="169" y="154"/>
                  <a:pt x="169" y="154"/>
                </a:cubicBezTo>
                <a:cubicBezTo>
                  <a:pt x="169" y="159"/>
                  <a:pt x="169" y="159"/>
                  <a:pt x="169" y="159"/>
                </a:cubicBezTo>
                <a:cubicBezTo>
                  <a:pt x="172" y="156"/>
                  <a:pt x="172" y="156"/>
                  <a:pt x="172" y="156"/>
                </a:cubicBezTo>
                <a:cubicBezTo>
                  <a:pt x="173" y="160"/>
                  <a:pt x="173" y="160"/>
                  <a:pt x="173" y="160"/>
                </a:cubicBezTo>
                <a:cubicBezTo>
                  <a:pt x="176" y="157"/>
                  <a:pt x="176" y="157"/>
                  <a:pt x="176" y="157"/>
                </a:cubicBezTo>
                <a:cubicBezTo>
                  <a:pt x="177" y="161"/>
                  <a:pt x="177" y="161"/>
                  <a:pt x="177" y="161"/>
                </a:cubicBezTo>
                <a:cubicBezTo>
                  <a:pt x="180" y="157"/>
                  <a:pt x="180" y="157"/>
                  <a:pt x="180" y="157"/>
                </a:cubicBezTo>
                <a:cubicBezTo>
                  <a:pt x="181" y="161"/>
                  <a:pt x="181" y="161"/>
                  <a:pt x="181" y="161"/>
                </a:cubicBezTo>
                <a:cubicBezTo>
                  <a:pt x="183" y="157"/>
                  <a:pt x="183" y="157"/>
                  <a:pt x="183" y="157"/>
                </a:cubicBezTo>
                <a:cubicBezTo>
                  <a:pt x="186" y="161"/>
                  <a:pt x="186" y="161"/>
                  <a:pt x="186" y="161"/>
                </a:cubicBezTo>
                <a:cubicBezTo>
                  <a:pt x="187" y="157"/>
                  <a:pt x="187" y="157"/>
                  <a:pt x="187" y="157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90" y="156"/>
                  <a:pt x="190" y="156"/>
                  <a:pt x="190" y="156"/>
                </a:cubicBezTo>
                <a:cubicBezTo>
                  <a:pt x="194" y="159"/>
                  <a:pt x="194" y="159"/>
                  <a:pt x="194" y="159"/>
                </a:cubicBezTo>
                <a:cubicBezTo>
                  <a:pt x="194" y="154"/>
                  <a:pt x="194" y="154"/>
                  <a:pt x="194" y="154"/>
                </a:cubicBezTo>
                <a:cubicBezTo>
                  <a:pt x="197" y="157"/>
                  <a:pt x="197" y="157"/>
                  <a:pt x="197" y="157"/>
                </a:cubicBezTo>
                <a:cubicBezTo>
                  <a:pt x="197" y="153"/>
                  <a:pt x="197" y="153"/>
                  <a:pt x="197" y="153"/>
                </a:cubicBezTo>
                <a:cubicBezTo>
                  <a:pt x="201" y="155"/>
                  <a:pt x="201" y="155"/>
                  <a:pt x="201" y="155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3" y="148"/>
                  <a:pt x="203" y="148"/>
                  <a:pt x="203" y="148"/>
                </a:cubicBezTo>
                <a:cubicBezTo>
                  <a:pt x="207" y="149"/>
                  <a:pt x="207" y="149"/>
                  <a:pt x="207" y="149"/>
                </a:cubicBezTo>
                <a:cubicBezTo>
                  <a:pt x="205" y="145"/>
                  <a:pt x="205" y="145"/>
                  <a:pt x="205" y="145"/>
                </a:cubicBezTo>
                <a:cubicBezTo>
                  <a:pt x="210" y="146"/>
                  <a:pt x="210" y="146"/>
                  <a:pt x="210" y="146"/>
                </a:cubicBezTo>
                <a:cubicBezTo>
                  <a:pt x="207" y="142"/>
                  <a:pt x="207" y="142"/>
                  <a:pt x="207" y="142"/>
                </a:cubicBezTo>
                <a:cubicBezTo>
                  <a:pt x="212" y="142"/>
                  <a:pt x="212" y="142"/>
                  <a:pt x="212" y="142"/>
                </a:cubicBezTo>
                <a:cubicBezTo>
                  <a:pt x="209" y="139"/>
                  <a:pt x="209" y="139"/>
                  <a:pt x="209" y="139"/>
                </a:cubicBezTo>
                <a:cubicBezTo>
                  <a:pt x="213" y="138"/>
                  <a:pt x="213" y="138"/>
                  <a:pt x="213" y="138"/>
                </a:cubicBezTo>
                <a:cubicBezTo>
                  <a:pt x="210" y="135"/>
                  <a:pt x="210" y="135"/>
                  <a:pt x="210" y="135"/>
                </a:cubicBezTo>
                <a:cubicBezTo>
                  <a:pt x="214" y="134"/>
                  <a:pt x="214" y="134"/>
                  <a:pt x="214" y="134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5" y="130"/>
                  <a:pt x="215" y="130"/>
                  <a:pt x="215" y="130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215" y="126"/>
                  <a:pt x="215" y="126"/>
                  <a:pt x="215" y="126"/>
                </a:cubicBezTo>
                <a:cubicBezTo>
                  <a:pt x="211" y="124"/>
                  <a:pt x="211" y="124"/>
                  <a:pt x="211" y="124"/>
                </a:cubicBezTo>
                <a:cubicBezTo>
                  <a:pt x="214" y="122"/>
                  <a:pt x="214" y="122"/>
                  <a:pt x="214" y="122"/>
                </a:cubicBezTo>
                <a:cubicBezTo>
                  <a:pt x="210" y="121"/>
                  <a:pt x="210" y="121"/>
                  <a:pt x="210" y="121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12" y="114"/>
                  <a:pt x="212" y="114"/>
                  <a:pt x="212" y="114"/>
                </a:cubicBezTo>
                <a:cubicBezTo>
                  <a:pt x="207" y="114"/>
                  <a:pt x="207" y="114"/>
                  <a:pt x="207" y="114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05" y="111"/>
                  <a:pt x="205" y="111"/>
                  <a:pt x="205" y="111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3" y="108"/>
                  <a:pt x="203" y="108"/>
                  <a:pt x="203" y="108"/>
                </a:cubicBezTo>
                <a:cubicBezTo>
                  <a:pt x="204" y="103"/>
                  <a:pt x="204" y="103"/>
                  <a:pt x="204" y="103"/>
                </a:cubicBezTo>
                <a:cubicBezTo>
                  <a:pt x="200" y="105"/>
                  <a:pt x="200" y="105"/>
                  <a:pt x="200" y="105"/>
                </a:cubicBezTo>
                <a:cubicBezTo>
                  <a:pt x="201" y="101"/>
                  <a:pt x="201" y="101"/>
                  <a:pt x="201" y="101"/>
                </a:cubicBezTo>
                <a:cubicBezTo>
                  <a:pt x="197" y="103"/>
                  <a:pt x="197" y="103"/>
                  <a:pt x="197" y="103"/>
                </a:cubicBezTo>
                <a:cubicBezTo>
                  <a:pt x="197" y="99"/>
                  <a:pt x="197" y="99"/>
                  <a:pt x="197" y="99"/>
                </a:cubicBezTo>
                <a:cubicBezTo>
                  <a:pt x="194" y="101"/>
                  <a:pt x="194" y="101"/>
                  <a:pt x="194" y="101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0" y="100"/>
                  <a:pt x="190" y="100"/>
                  <a:pt x="190" y="100"/>
                </a:cubicBezTo>
                <a:cubicBezTo>
                  <a:pt x="190" y="95"/>
                  <a:pt x="190" y="95"/>
                  <a:pt x="190" y="95"/>
                </a:cubicBezTo>
                <a:cubicBezTo>
                  <a:pt x="187" y="99"/>
                  <a:pt x="187" y="99"/>
                  <a:pt x="187" y="99"/>
                </a:cubicBezTo>
                <a:cubicBezTo>
                  <a:pt x="186" y="95"/>
                  <a:pt x="186" y="95"/>
                  <a:pt x="186" y="95"/>
                </a:cubicBezTo>
                <a:cubicBezTo>
                  <a:pt x="183" y="99"/>
                  <a:pt x="183" y="99"/>
                  <a:pt x="183" y="99"/>
                </a:cubicBezTo>
                <a:cubicBezTo>
                  <a:pt x="181" y="94"/>
                  <a:pt x="181" y="94"/>
                  <a:pt x="181" y="94"/>
                </a:cubicBezTo>
                <a:close/>
                <a:moveTo>
                  <a:pt x="146" y="183"/>
                </a:moveTo>
                <a:cubicBezTo>
                  <a:pt x="145" y="183"/>
                  <a:pt x="145" y="184"/>
                  <a:pt x="145" y="184"/>
                </a:cubicBezTo>
                <a:cubicBezTo>
                  <a:pt x="145" y="184"/>
                  <a:pt x="145" y="184"/>
                  <a:pt x="145" y="184"/>
                </a:cubicBezTo>
                <a:cubicBezTo>
                  <a:pt x="143" y="192"/>
                  <a:pt x="143" y="192"/>
                  <a:pt x="143" y="192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6" y="202"/>
                  <a:pt x="166" y="202"/>
                  <a:pt x="166" y="202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9" y="163"/>
                  <a:pt x="179" y="163"/>
                  <a:pt x="179" y="163"/>
                </a:cubicBezTo>
                <a:cubicBezTo>
                  <a:pt x="179" y="162"/>
                  <a:pt x="179" y="162"/>
                  <a:pt x="179" y="162"/>
                </a:cubicBezTo>
                <a:cubicBezTo>
                  <a:pt x="176" y="166"/>
                  <a:pt x="176" y="166"/>
                  <a:pt x="176" y="166"/>
                </a:cubicBezTo>
                <a:cubicBezTo>
                  <a:pt x="175" y="161"/>
                  <a:pt x="175" y="161"/>
                  <a:pt x="175" y="161"/>
                </a:cubicBezTo>
                <a:cubicBezTo>
                  <a:pt x="172" y="165"/>
                  <a:pt x="172" y="165"/>
                  <a:pt x="172" y="165"/>
                </a:cubicBezTo>
                <a:cubicBezTo>
                  <a:pt x="171" y="160"/>
                  <a:pt x="171" y="160"/>
                  <a:pt x="171" y="160"/>
                </a:cubicBezTo>
                <a:cubicBezTo>
                  <a:pt x="167" y="164"/>
                  <a:pt x="167" y="164"/>
                  <a:pt x="167" y="164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3" y="162"/>
                  <a:pt x="163" y="162"/>
                  <a:pt x="163" y="162"/>
                </a:cubicBezTo>
                <a:cubicBezTo>
                  <a:pt x="163" y="157"/>
                  <a:pt x="163" y="157"/>
                  <a:pt x="163" y="157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60" y="154"/>
                  <a:pt x="160" y="154"/>
                  <a:pt x="160" y="154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48" y="177"/>
                  <a:pt x="148" y="177"/>
                  <a:pt x="148" y="177"/>
                </a:cubicBezTo>
                <a:cubicBezTo>
                  <a:pt x="148" y="177"/>
                  <a:pt x="148" y="177"/>
                  <a:pt x="148" y="178"/>
                </a:cubicBezTo>
                <a:cubicBezTo>
                  <a:pt x="148" y="178"/>
                  <a:pt x="148" y="178"/>
                  <a:pt x="148" y="178"/>
                </a:cubicBezTo>
                <a:cubicBezTo>
                  <a:pt x="146" y="183"/>
                  <a:pt x="146" y="183"/>
                  <a:pt x="146" y="183"/>
                </a:cubicBezTo>
                <a:cubicBezTo>
                  <a:pt x="146" y="183"/>
                  <a:pt x="146" y="183"/>
                  <a:pt x="146" y="183"/>
                </a:cubicBezTo>
                <a:close/>
                <a:moveTo>
                  <a:pt x="210" y="149"/>
                </a:moveTo>
                <a:cubicBezTo>
                  <a:pt x="207" y="148"/>
                  <a:pt x="207" y="148"/>
                  <a:pt x="207" y="148"/>
                </a:cubicBezTo>
                <a:cubicBezTo>
                  <a:pt x="209" y="153"/>
                  <a:pt x="209" y="153"/>
                  <a:pt x="209" y="153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6" y="156"/>
                  <a:pt x="206" y="156"/>
                  <a:pt x="206" y="156"/>
                </a:cubicBezTo>
                <a:cubicBezTo>
                  <a:pt x="201" y="154"/>
                  <a:pt x="201" y="154"/>
                  <a:pt x="201" y="154"/>
                </a:cubicBezTo>
                <a:cubicBezTo>
                  <a:pt x="202" y="159"/>
                  <a:pt x="202" y="159"/>
                  <a:pt x="202" y="159"/>
                </a:cubicBezTo>
                <a:cubicBezTo>
                  <a:pt x="198" y="157"/>
                  <a:pt x="198" y="157"/>
                  <a:pt x="198" y="157"/>
                </a:cubicBezTo>
                <a:cubicBezTo>
                  <a:pt x="199" y="162"/>
                  <a:pt x="199" y="162"/>
                  <a:pt x="199" y="162"/>
                </a:cubicBezTo>
                <a:cubicBezTo>
                  <a:pt x="195" y="159"/>
                  <a:pt x="195" y="159"/>
                  <a:pt x="195" y="159"/>
                </a:cubicBezTo>
                <a:cubicBezTo>
                  <a:pt x="194" y="164"/>
                  <a:pt x="194" y="164"/>
                  <a:pt x="194" y="164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90" y="165"/>
                  <a:pt x="190" y="165"/>
                  <a:pt x="190" y="165"/>
                </a:cubicBezTo>
                <a:cubicBezTo>
                  <a:pt x="188" y="163"/>
                  <a:pt x="188" y="163"/>
                  <a:pt x="188" y="16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200"/>
                  <a:pt x="201" y="200"/>
                  <a:pt x="201" y="200"/>
                </a:cubicBezTo>
                <a:cubicBezTo>
                  <a:pt x="209" y="188"/>
                  <a:pt x="209" y="188"/>
                  <a:pt x="209" y="188"/>
                </a:cubicBezTo>
                <a:cubicBezTo>
                  <a:pt x="224" y="190"/>
                  <a:pt x="224" y="190"/>
                  <a:pt x="224" y="190"/>
                </a:cubicBezTo>
                <a:cubicBezTo>
                  <a:pt x="210" y="149"/>
                  <a:pt x="210" y="149"/>
                  <a:pt x="210" y="149"/>
                </a:cubicBezTo>
                <a:close/>
                <a:moveTo>
                  <a:pt x="181" y="103"/>
                </a:moveTo>
                <a:cubicBezTo>
                  <a:pt x="175" y="103"/>
                  <a:pt x="168" y="106"/>
                  <a:pt x="164" y="110"/>
                </a:cubicBezTo>
                <a:cubicBezTo>
                  <a:pt x="159" y="115"/>
                  <a:pt x="157" y="121"/>
                  <a:pt x="157" y="128"/>
                </a:cubicBezTo>
                <a:cubicBezTo>
                  <a:pt x="157" y="135"/>
                  <a:pt x="159" y="141"/>
                  <a:pt x="164" y="145"/>
                </a:cubicBezTo>
                <a:cubicBezTo>
                  <a:pt x="168" y="150"/>
                  <a:pt x="175" y="153"/>
                  <a:pt x="181" y="153"/>
                </a:cubicBezTo>
                <a:cubicBezTo>
                  <a:pt x="188" y="153"/>
                  <a:pt x="194" y="150"/>
                  <a:pt x="199" y="145"/>
                </a:cubicBezTo>
                <a:cubicBezTo>
                  <a:pt x="203" y="141"/>
                  <a:pt x="206" y="135"/>
                  <a:pt x="206" y="128"/>
                </a:cubicBezTo>
                <a:cubicBezTo>
                  <a:pt x="206" y="121"/>
                  <a:pt x="203" y="115"/>
                  <a:pt x="199" y="110"/>
                </a:cubicBezTo>
                <a:cubicBezTo>
                  <a:pt x="194" y="106"/>
                  <a:pt x="188" y="103"/>
                  <a:pt x="181" y="103"/>
                </a:cubicBezTo>
                <a:close/>
                <a:moveTo>
                  <a:pt x="198" y="111"/>
                </a:moveTo>
                <a:cubicBezTo>
                  <a:pt x="194" y="107"/>
                  <a:pt x="188" y="104"/>
                  <a:pt x="181" y="104"/>
                </a:cubicBezTo>
                <a:cubicBezTo>
                  <a:pt x="175" y="104"/>
                  <a:pt x="169" y="107"/>
                  <a:pt x="165" y="111"/>
                </a:cubicBezTo>
                <a:cubicBezTo>
                  <a:pt x="161" y="115"/>
                  <a:pt x="158" y="121"/>
                  <a:pt x="158" y="128"/>
                </a:cubicBezTo>
                <a:cubicBezTo>
                  <a:pt x="158" y="134"/>
                  <a:pt x="161" y="140"/>
                  <a:pt x="165" y="144"/>
                </a:cubicBezTo>
                <a:cubicBezTo>
                  <a:pt x="169" y="149"/>
                  <a:pt x="175" y="151"/>
                  <a:pt x="181" y="151"/>
                </a:cubicBezTo>
                <a:cubicBezTo>
                  <a:pt x="188" y="151"/>
                  <a:pt x="194" y="149"/>
                  <a:pt x="198" y="144"/>
                </a:cubicBezTo>
                <a:cubicBezTo>
                  <a:pt x="202" y="140"/>
                  <a:pt x="205" y="134"/>
                  <a:pt x="205" y="128"/>
                </a:cubicBezTo>
                <a:cubicBezTo>
                  <a:pt x="205" y="121"/>
                  <a:pt x="202" y="115"/>
                  <a:pt x="198" y="111"/>
                </a:cubicBezTo>
                <a:close/>
                <a:moveTo>
                  <a:pt x="23" y="23"/>
                </a:moveTo>
                <a:cubicBezTo>
                  <a:pt x="23" y="138"/>
                  <a:pt x="23" y="138"/>
                  <a:pt x="23" y="138"/>
                </a:cubicBezTo>
                <a:cubicBezTo>
                  <a:pt x="148" y="138"/>
                  <a:pt x="148" y="138"/>
                  <a:pt x="148" y="138"/>
                </a:cubicBezTo>
                <a:cubicBezTo>
                  <a:pt x="150" y="136"/>
                  <a:pt x="150" y="136"/>
                  <a:pt x="150" y="136"/>
                </a:cubicBezTo>
                <a:cubicBezTo>
                  <a:pt x="145" y="135"/>
                  <a:pt x="145" y="135"/>
                  <a:pt x="145" y="135"/>
                </a:cubicBezTo>
                <a:cubicBezTo>
                  <a:pt x="149" y="132"/>
                  <a:pt x="149" y="132"/>
                  <a:pt x="149" y="132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9" y="128"/>
                  <a:pt x="149" y="128"/>
                  <a:pt x="149" y="128"/>
                </a:cubicBezTo>
                <a:cubicBezTo>
                  <a:pt x="145" y="125"/>
                  <a:pt x="145" y="125"/>
                  <a:pt x="145" y="125"/>
                </a:cubicBezTo>
                <a:cubicBezTo>
                  <a:pt x="149" y="124"/>
                  <a:pt x="149" y="124"/>
                  <a:pt x="149" y="124"/>
                </a:cubicBezTo>
                <a:cubicBezTo>
                  <a:pt x="145" y="121"/>
                  <a:pt x="145" y="121"/>
                  <a:pt x="145" y="121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46" y="116"/>
                  <a:pt x="146" y="116"/>
                  <a:pt x="146" y="116"/>
                </a:cubicBezTo>
                <a:cubicBezTo>
                  <a:pt x="151" y="116"/>
                  <a:pt x="151" y="116"/>
                  <a:pt x="151" y="116"/>
                </a:cubicBezTo>
                <a:cubicBezTo>
                  <a:pt x="148" y="112"/>
                  <a:pt x="148" y="112"/>
                  <a:pt x="148" y="112"/>
                </a:cubicBezTo>
                <a:cubicBezTo>
                  <a:pt x="153" y="112"/>
                  <a:pt x="153" y="112"/>
                  <a:pt x="153" y="112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5" y="109"/>
                  <a:pt x="155" y="109"/>
                  <a:pt x="155" y="109"/>
                </a:cubicBezTo>
                <a:cubicBezTo>
                  <a:pt x="153" y="104"/>
                  <a:pt x="153" y="104"/>
                  <a:pt x="153" y="104"/>
                </a:cubicBezTo>
                <a:cubicBezTo>
                  <a:pt x="158" y="106"/>
                  <a:pt x="158" y="106"/>
                  <a:pt x="158" y="106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61" y="103"/>
                  <a:pt x="161" y="103"/>
                  <a:pt x="161" y="103"/>
                </a:cubicBezTo>
                <a:cubicBezTo>
                  <a:pt x="160" y="98"/>
                  <a:pt x="160" y="98"/>
                  <a:pt x="160" y="98"/>
                </a:cubicBezTo>
                <a:cubicBezTo>
                  <a:pt x="164" y="100"/>
                  <a:pt x="164" y="100"/>
                  <a:pt x="164" y="100"/>
                </a:cubicBezTo>
                <a:cubicBezTo>
                  <a:pt x="164" y="95"/>
                  <a:pt x="164" y="95"/>
                  <a:pt x="164" y="95"/>
                </a:cubicBezTo>
                <a:cubicBezTo>
                  <a:pt x="168" y="98"/>
                  <a:pt x="168" y="98"/>
                  <a:pt x="168" y="98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71" y="97"/>
                  <a:pt x="171" y="97"/>
                  <a:pt x="171" y="97"/>
                </a:cubicBezTo>
                <a:cubicBezTo>
                  <a:pt x="172" y="92"/>
                  <a:pt x="172" y="92"/>
                  <a:pt x="172" y="92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1" y="91"/>
                  <a:pt x="181" y="91"/>
                  <a:pt x="181" y="91"/>
                </a:cubicBezTo>
                <a:cubicBezTo>
                  <a:pt x="183" y="95"/>
                  <a:pt x="183" y="95"/>
                  <a:pt x="183" y="95"/>
                </a:cubicBezTo>
                <a:cubicBezTo>
                  <a:pt x="186" y="91"/>
                  <a:pt x="186" y="91"/>
                  <a:pt x="186" y="91"/>
                </a:cubicBezTo>
                <a:cubicBezTo>
                  <a:pt x="187" y="96"/>
                  <a:pt x="187" y="96"/>
                  <a:pt x="187" y="96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1" y="97"/>
                  <a:pt x="191" y="97"/>
                  <a:pt x="191" y="97"/>
                </a:cubicBezTo>
                <a:cubicBezTo>
                  <a:pt x="195" y="93"/>
                  <a:pt x="195" y="93"/>
                  <a:pt x="195" y="93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9" y="95"/>
                  <a:pt x="199" y="95"/>
                  <a:pt x="199" y="95"/>
                </a:cubicBezTo>
                <a:cubicBezTo>
                  <a:pt x="199" y="100"/>
                  <a:pt x="199" y="100"/>
                  <a:pt x="199" y="10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202" y="103"/>
                  <a:pt x="202" y="103"/>
                  <a:pt x="202" y="103"/>
                </a:cubicBezTo>
                <a:cubicBezTo>
                  <a:pt x="207" y="101"/>
                  <a:pt x="207" y="101"/>
                  <a:pt x="207" y="101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7" y="105"/>
                  <a:pt x="207" y="105"/>
                  <a:pt x="207" y="105"/>
                </a:cubicBezTo>
                <a:cubicBezTo>
                  <a:pt x="207" y="23"/>
                  <a:pt x="207" y="23"/>
                  <a:pt x="207" y="23"/>
                </a:cubicBezTo>
                <a:cubicBezTo>
                  <a:pt x="23" y="23"/>
                  <a:pt x="23" y="23"/>
                  <a:pt x="23" y="23"/>
                </a:cubicBezTo>
                <a:close/>
                <a:moveTo>
                  <a:pt x="34" y="126"/>
                </a:moveTo>
                <a:cubicBezTo>
                  <a:pt x="34" y="130"/>
                  <a:pt x="34" y="130"/>
                  <a:pt x="34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34" y="126"/>
                  <a:pt x="34" y="126"/>
                  <a:pt x="34" y="126"/>
                </a:cubicBezTo>
                <a:close/>
                <a:moveTo>
                  <a:pt x="90" y="126"/>
                </a:moveTo>
                <a:cubicBezTo>
                  <a:pt x="90" y="130"/>
                  <a:pt x="90" y="130"/>
                  <a:pt x="90" y="130"/>
                </a:cubicBezTo>
                <a:cubicBezTo>
                  <a:pt x="125" y="130"/>
                  <a:pt x="125" y="130"/>
                  <a:pt x="125" y="130"/>
                </a:cubicBezTo>
                <a:cubicBezTo>
                  <a:pt x="125" y="126"/>
                  <a:pt x="125" y="126"/>
                  <a:pt x="125" y="126"/>
                </a:cubicBezTo>
                <a:cubicBezTo>
                  <a:pt x="90" y="126"/>
                  <a:pt x="90" y="126"/>
                  <a:pt x="90" y="126"/>
                </a:cubicBezTo>
                <a:close/>
                <a:moveTo>
                  <a:pt x="45" y="55"/>
                </a:moveTo>
                <a:cubicBezTo>
                  <a:pt x="45" y="58"/>
                  <a:pt x="45" y="58"/>
                  <a:pt x="45" y="58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5" y="55"/>
                  <a:pt x="185" y="55"/>
                  <a:pt x="185" y="55"/>
                </a:cubicBezTo>
                <a:cubicBezTo>
                  <a:pt x="45" y="55"/>
                  <a:pt x="45" y="55"/>
                  <a:pt x="45" y="55"/>
                </a:cubicBezTo>
                <a:close/>
                <a:moveTo>
                  <a:pt x="45" y="44"/>
                </a:moveTo>
                <a:cubicBezTo>
                  <a:pt x="45" y="48"/>
                  <a:pt x="45" y="48"/>
                  <a:pt x="45" y="48"/>
                </a:cubicBezTo>
                <a:cubicBezTo>
                  <a:pt x="185" y="48"/>
                  <a:pt x="185" y="48"/>
                  <a:pt x="185" y="48"/>
                </a:cubicBezTo>
                <a:cubicBezTo>
                  <a:pt x="185" y="44"/>
                  <a:pt x="185" y="44"/>
                  <a:pt x="185" y="44"/>
                </a:cubicBezTo>
                <a:cubicBezTo>
                  <a:pt x="45" y="44"/>
                  <a:pt x="45" y="44"/>
                  <a:pt x="45" y="44"/>
                </a:cubicBezTo>
                <a:close/>
                <a:moveTo>
                  <a:pt x="45" y="64"/>
                </a:moveTo>
                <a:cubicBezTo>
                  <a:pt x="45" y="68"/>
                  <a:pt x="45" y="68"/>
                  <a:pt x="45" y="68"/>
                </a:cubicBezTo>
                <a:cubicBezTo>
                  <a:pt x="185" y="68"/>
                  <a:pt x="185" y="68"/>
                  <a:pt x="185" y="68"/>
                </a:cubicBezTo>
                <a:cubicBezTo>
                  <a:pt x="185" y="64"/>
                  <a:pt x="185" y="64"/>
                  <a:pt x="185" y="64"/>
                </a:cubicBezTo>
                <a:cubicBezTo>
                  <a:pt x="45" y="64"/>
                  <a:pt x="45" y="64"/>
                  <a:pt x="45" y="64"/>
                </a:cubicBezTo>
                <a:close/>
                <a:moveTo>
                  <a:pt x="45" y="84"/>
                </a:moveTo>
                <a:cubicBezTo>
                  <a:pt x="45" y="88"/>
                  <a:pt x="45" y="88"/>
                  <a:pt x="45" y="88"/>
                </a:cubicBezTo>
                <a:cubicBezTo>
                  <a:pt x="156" y="88"/>
                  <a:pt x="156" y="88"/>
                  <a:pt x="156" y="88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45" y="84"/>
                  <a:pt x="45" y="84"/>
                  <a:pt x="45" y="84"/>
                </a:cubicBezTo>
                <a:close/>
                <a:moveTo>
                  <a:pt x="45" y="74"/>
                </a:moveTo>
                <a:cubicBezTo>
                  <a:pt x="45" y="78"/>
                  <a:pt x="45" y="78"/>
                  <a:pt x="45" y="78"/>
                </a:cubicBezTo>
                <a:cubicBezTo>
                  <a:pt x="156" y="78"/>
                  <a:pt x="156" y="78"/>
                  <a:pt x="156" y="78"/>
                </a:cubicBezTo>
                <a:cubicBezTo>
                  <a:pt x="156" y="74"/>
                  <a:pt x="156" y="74"/>
                  <a:pt x="156" y="74"/>
                </a:cubicBezTo>
                <a:lnTo>
                  <a:pt x="45" y="7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22"/>
          <p:cNvSpPr>
            <a:spLocks noEditPoints="1"/>
          </p:cNvSpPr>
          <p:nvPr/>
        </p:nvSpPr>
        <p:spPr>
          <a:xfrm>
            <a:off x="6066736" y="3213576"/>
            <a:ext cx="1085179" cy="594204"/>
          </a:xfrm>
          <a:custGeom>
            <a:avLst/>
            <a:gdLst/>
            <a:ahLst/>
            <a:cxnLst>
              <a:cxn ang="0">
                <a:pos x="1203728" y="879895"/>
              </a:cxn>
              <a:cxn ang="0">
                <a:pos x="761181" y="1027529"/>
              </a:cxn>
              <a:cxn ang="0">
                <a:pos x="300932" y="862179"/>
              </a:cxn>
              <a:cxn ang="0">
                <a:pos x="300932" y="490143"/>
              </a:cxn>
              <a:cxn ang="0">
                <a:pos x="755280" y="702735"/>
              </a:cxn>
              <a:cxn ang="0">
                <a:pos x="377640" y="525575"/>
              </a:cxn>
              <a:cxn ang="0">
                <a:pos x="165218" y="425184"/>
              </a:cxn>
              <a:cxn ang="0">
                <a:pos x="129814" y="413374"/>
              </a:cxn>
              <a:cxn ang="0">
                <a:pos x="123913" y="407468"/>
              </a:cxn>
              <a:cxn ang="0">
                <a:pos x="106211" y="442900"/>
              </a:cxn>
              <a:cxn ang="0">
                <a:pos x="106211" y="809031"/>
              </a:cxn>
              <a:cxn ang="0">
                <a:pos x="106211" y="809031"/>
              </a:cxn>
              <a:cxn ang="0">
                <a:pos x="147516" y="873990"/>
              </a:cxn>
              <a:cxn ang="0">
                <a:pos x="129814" y="927138"/>
              </a:cxn>
              <a:cxn ang="0">
                <a:pos x="129814" y="1051150"/>
              </a:cxn>
              <a:cxn ang="0">
                <a:pos x="123913" y="1051150"/>
              </a:cxn>
              <a:cxn ang="0">
                <a:pos x="123913" y="933043"/>
              </a:cxn>
              <a:cxn ang="0">
                <a:pos x="112112" y="938949"/>
              </a:cxn>
              <a:cxn ang="0">
                <a:pos x="112112" y="1051150"/>
              </a:cxn>
              <a:cxn ang="0">
                <a:pos x="106211" y="1051150"/>
              </a:cxn>
              <a:cxn ang="0">
                <a:pos x="106211" y="938949"/>
              </a:cxn>
              <a:cxn ang="0">
                <a:pos x="94410" y="944854"/>
              </a:cxn>
              <a:cxn ang="0">
                <a:pos x="94410" y="1051150"/>
              </a:cxn>
              <a:cxn ang="0">
                <a:pos x="88509" y="1051150"/>
              </a:cxn>
              <a:cxn ang="0">
                <a:pos x="88509" y="944854"/>
              </a:cxn>
              <a:cxn ang="0">
                <a:pos x="76708" y="938949"/>
              </a:cxn>
              <a:cxn ang="0">
                <a:pos x="76708" y="1051150"/>
              </a:cxn>
              <a:cxn ang="0">
                <a:pos x="64907" y="1051150"/>
              </a:cxn>
              <a:cxn ang="0">
                <a:pos x="64907" y="938949"/>
              </a:cxn>
              <a:cxn ang="0">
                <a:pos x="59006" y="933043"/>
              </a:cxn>
              <a:cxn ang="0">
                <a:pos x="59006" y="1051150"/>
              </a:cxn>
              <a:cxn ang="0">
                <a:pos x="47205" y="1051150"/>
              </a:cxn>
              <a:cxn ang="0">
                <a:pos x="47205" y="927138"/>
              </a:cxn>
              <a:cxn ang="0">
                <a:pos x="29503" y="873990"/>
              </a:cxn>
              <a:cxn ang="0">
                <a:pos x="70808" y="809031"/>
              </a:cxn>
              <a:cxn ang="0">
                <a:pos x="76708" y="425184"/>
              </a:cxn>
              <a:cxn ang="0">
                <a:pos x="88509" y="389752"/>
              </a:cxn>
              <a:cxn ang="0">
                <a:pos x="0" y="348415"/>
              </a:cxn>
              <a:cxn ang="0">
                <a:pos x="377640" y="171255"/>
              </a:cxn>
              <a:cxn ang="0">
                <a:pos x="755280" y="0"/>
              </a:cxn>
              <a:cxn ang="0">
                <a:pos x="1132920" y="171255"/>
              </a:cxn>
              <a:cxn ang="0">
                <a:pos x="1510560" y="348415"/>
              </a:cxn>
              <a:cxn ang="0">
                <a:pos x="1132920" y="525575"/>
              </a:cxn>
              <a:cxn ang="0">
                <a:pos x="755280" y="702735"/>
              </a:cxn>
              <a:cxn ang="0">
                <a:pos x="1191926" y="496048"/>
              </a:cxn>
              <a:cxn ang="0">
                <a:pos x="1203728" y="879895"/>
              </a:cxn>
              <a:cxn ang="0">
                <a:pos x="123913" y="407468"/>
              </a:cxn>
              <a:cxn ang="0">
                <a:pos x="631367" y="312983"/>
              </a:cxn>
              <a:cxn ang="0">
                <a:pos x="613665" y="336604"/>
              </a:cxn>
              <a:cxn ang="0">
                <a:pos x="666771" y="360226"/>
              </a:cxn>
              <a:cxn ang="0">
                <a:pos x="725777" y="336604"/>
              </a:cxn>
              <a:cxn ang="0">
                <a:pos x="702174" y="312983"/>
              </a:cxn>
              <a:cxn ang="0">
                <a:pos x="684473" y="307078"/>
              </a:cxn>
              <a:cxn ang="0">
                <a:pos x="88509" y="389752"/>
              </a:cxn>
              <a:cxn ang="0">
                <a:pos x="123913" y="407468"/>
              </a:cxn>
            </a:cxnLst>
            <a:rect l="0" t="0" r="0" b="0"/>
            <a:pathLst>
              <a:path w="256" h="178">
                <a:moveTo>
                  <a:pt x="204" y="149"/>
                </a:moveTo>
                <a:cubicBezTo>
                  <a:pt x="186" y="164"/>
                  <a:pt x="160" y="174"/>
                  <a:pt x="129" y="174"/>
                </a:cubicBezTo>
                <a:cubicBezTo>
                  <a:pt x="99" y="174"/>
                  <a:pt x="70" y="163"/>
                  <a:pt x="51" y="146"/>
                </a:cubicBezTo>
                <a:cubicBezTo>
                  <a:pt x="51" y="83"/>
                  <a:pt x="51" y="83"/>
                  <a:pt x="51" y="83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64" y="89"/>
                  <a:pt x="64" y="89"/>
                  <a:pt x="64" y="89"/>
                </a:cubicBezTo>
                <a:cubicBezTo>
                  <a:pt x="28" y="72"/>
                  <a:pt x="28" y="72"/>
                  <a:pt x="28" y="72"/>
                </a:cubicBezTo>
                <a:cubicBezTo>
                  <a:pt x="22" y="70"/>
                  <a:pt x="22" y="70"/>
                  <a:pt x="22" y="70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18" y="72"/>
                  <a:pt x="18" y="75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22" y="139"/>
                  <a:pt x="25" y="143"/>
                  <a:pt x="25" y="148"/>
                </a:cubicBezTo>
                <a:cubicBezTo>
                  <a:pt x="25" y="152"/>
                  <a:pt x="24" y="154"/>
                  <a:pt x="22" y="157"/>
                </a:cubicBezTo>
                <a:cubicBezTo>
                  <a:pt x="22" y="178"/>
                  <a:pt x="22" y="178"/>
                  <a:pt x="22" y="178"/>
                </a:cubicBezTo>
                <a:cubicBezTo>
                  <a:pt x="21" y="178"/>
                  <a:pt x="21" y="178"/>
                  <a:pt x="21" y="178"/>
                </a:cubicBezTo>
                <a:cubicBezTo>
                  <a:pt x="21" y="158"/>
                  <a:pt x="21" y="158"/>
                  <a:pt x="21" y="158"/>
                </a:cubicBezTo>
                <a:cubicBezTo>
                  <a:pt x="20" y="158"/>
                  <a:pt x="20" y="159"/>
                  <a:pt x="19" y="159"/>
                </a:cubicBezTo>
                <a:cubicBezTo>
                  <a:pt x="19" y="178"/>
                  <a:pt x="19" y="178"/>
                  <a:pt x="19" y="178"/>
                </a:cubicBezTo>
                <a:cubicBezTo>
                  <a:pt x="18" y="178"/>
                  <a:pt x="18" y="178"/>
                  <a:pt x="18" y="178"/>
                </a:cubicBezTo>
                <a:cubicBezTo>
                  <a:pt x="18" y="159"/>
                  <a:pt x="18" y="159"/>
                  <a:pt x="18" y="159"/>
                </a:cubicBezTo>
                <a:cubicBezTo>
                  <a:pt x="17" y="159"/>
                  <a:pt x="17" y="160"/>
                  <a:pt x="16" y="160"/>
                </a:cubicBezTo>
                <a:cubicBezTo>
                  <a:pt x="16" y="178"/>
                  <a:pt x="16" y="178"/>
                  <a:pt x="16" y="178"/>
                </a:cubicBezTo>
                <a:cubicBezTo>
                  <a:pt x="15" y="178"/>
                  <a:pt x="15" y="178"/>
                  <a:pt x="15" y="178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4" y="160"/>
                  <a:pt x="14" y="159"/>
                  <a:pt x="13" y="159"/>
                </a:cubicBezTo>
                <a:cubicBezTo>
                  <a:pt x="13" y="178"/>
                  <a:pt x="13" y="178"/>
                  <a:pt x="13" y="178"/>
                </a:cubicBezTo>
                <a:cubicBezTo>
                  <a:pt x="11" y="178"/>
                  <a:pt x="11" y="178"/>
                  <a:pt x="11" y="178"/>
                </a:cubicBezTo>
                <a:cubicBezTo>
                  <a:pt x="11" y="159"/>
                  <a:pt x="11" y="159"/>
                  <a:pt x="11" y="159"/>
                </a:cubicBezTo>
                <a:cubicBezTo>
                  <a:pt x="11" y="159"/>
                  <a:pt x="10" y="158"/>
                  <a:pt x="10" y="158"/>
                </a:cubicBezTo>
                <a:cubicBezTo>
                  <a:pt x="10" y="178"/>
                  <a:pt x="10" y="178"/>
                  <a:pt x="10" y="178"/>
                </a:cubicBezTo>
                <a:cubicBezTo>
                  <a:pt x="8" y="178"/>
                  <a:pt x="8" y="178"/>
                  <a:pt x="8" y="178"/>
                </a:cubicBezTo>
                <a:cubicBezTo>
                  <a:pt x="8" y="157"/>
                  <a:pt x="8" y="157"/>
                  <a:pt x="8" y="157"/>
                </a:cubicBezTo>
                <a:cubicBezTo>
                  <a:pt x="6" y="154"/>
                  <a:pt x="5" y="152"/>
                  <a:pt x="5" y="148"/>
                </a:cubicBezTo>
                <a:cubicBezTo>
                  <a:pt x="5" y="143"/>
                  <a:pt x="8" y="139"/>
                  <a:pt x="12" y="137"/>
                </a:cubicBezTo>
                <a:cubicBezTo>
                  <a:pt x="13" y="72"/>
                  <a:pt x="13" y="72"/>
                  <a:pt x="13" y="72"/>
                </a:cubicBezTo>
                <a:cubicBezTo>
                  <a:pt x="12" y="70"/>
                  <a:pt x="13" y="68"/>
                  <a:pt x="15" y="66"/>
                </a:cubicBezTo>
                <a:cubicBezTo>
                  <a:pt x="0" y="59"/>
                  <a:pt x="0" y="59"/>
                  <a:pt x="0" y="59"/>
                </a:cubicBezTo>
                <a:cubicBezTo>
                  <a:pt x="64" y="29"/>
                  <a:pt x="64" y="29"/>
                  <a:pt x="64" y="29"/>
                </a:cubicBezTo>
                <a:cubicBezTo>
                  <a:pt x="128" y="0"/>
                  <a:pt x="128" y="0"/>
                  <a:pt x="128" y="0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192" y="89"/>
                  <a:pt x="192" y="89"/>
                  <a:pt x="192" y="89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202" y="84"/>
                  <a:pt x="202" y="84"/>
                  <a:pt x="202" y="84"/>
                </a:cubicBezTo>
                <a:cubicBezTo>
                  <a:pt x="204" y="149"/>
                  <a:pt x="204" y="149"/>
                  <a:pt x="204" y="149"/>
                </a:cubicBezTo>
                <a:close/>
                <a:moveTo>
                  <a:pt x="21" y="69"/>
                </a:moveTo>
                <a:cubicBezTo>
                  <a:pt x="36" y="57"/>
                  <a:pt x="93" y="44"/>
                  <a:pt x="107" y="53"/>
                </a:cubicBezTo>
                <a:cubicBezTo>
                  <a:pt x="105" y="54"/>
                  <a:pt x="104" y="55"/>
                  <a:pt x="104" y="57"/>
                </a:cubicBezTo>
                <a:cubicBezTo>
                  <a:pt x="104" y="59"/>
                  <a:pt x="108" y="61"/>
                  <a:pt x="113" y="61"/>
                </a:cubicBezTo>
                <a:cubicBezTo>
                  <a:pt x="119" y="61"/>
                  <a:pt x="123" y="59"/>
                  <a:pt x="123" y="57"/>
                </a:cubicBezTo>
                <a:cubicBezTo>
                  <a:pt x="123" y="55"/>
                  <a:pt x="121" y="54"/>
                  <a:pt x="119" y="53"/>
                </a:cubicBezTo>
                <a:cubicBezTo>
                  <a:pt x="118" y="52"/>
                  <a:pt x="117" y="52"/>
                  <a:pt x="116" y="52"/>
                </a:cubicBezTo>
                <a:cubicBezTo>
                  <a:pt x="105" y="36"/>
                  <a:pt x="29" y="50"/>
                  <a:pt x="15" y="66"/>
                </a:cubicBezTo>
                <a:lnTo>
                  <a:pt x="21" y="69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54774" y="173437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电子图书资源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5"/>
          <p:cNvSpPr txBox="1"/>
          <p:nvPr/>
        </p:nvSpPr>
        <p:spPr>
          <a:xfrm>
            <a:off x="671502" y="2480948"/>
            <a:ext cx="262314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秀学术搜索、汇雅电子书、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畅想之星、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工具书网络出版总库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08497" y="173105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电子期刊资源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08497" y="267906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中国学术期刊网络出版总库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文献传递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113681" y="3997994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多媒体资源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7770" y="409656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学位论文资源</a:t>
            </a:r>
            <a:endParaRPr lang="zh-CN" altLang="en-US" sz="3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91881" y="4852265"/>
            <a:ext cx="3509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中国优秀硕士学位论文全文数据库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中国博士学位论文全文数据库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毕业论文数字化平台</a:t>
            </a:r>
          </a:p>
        </p:txBody>
      </p:sp>
      <p:sp>
        <p:nvSpPr>
          <p:cNvPr id="29" name="矩形 28"/>
          <p:cNvSpPr/>
          <p:nvPr/>
        </p:nvSpPr>
        <p:spPr>
          <a:xfrm>
            <a:off x="8051758" y="4853012"/>
            <a:ext cx="3033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新东方多媒体学习库 （包含新东方在线互动口语平台、新东方在线微课堂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星名师讲坛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46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37750" y="252084"/>
            <a:ext cx="7635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东方多媒体学习库 </a:t>
            </a:r>
            <a:r>
              <a:rPr lang="en-US" altLang="zh-CN" sz="1600" b="1" dirty="0"/>
              <a:t>http://library.koolearn.com/index?t=1618378414000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1205" y="1698585"/>
            <a:ext cx="800546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新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东方多媒体学习库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是包含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应用外语类课程、出国考试类课程、国内考试类课程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（四六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级考试）、实用技能培训类课程等四大系列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，包含：新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东方在线互动口语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平台、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新东方在线微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课堂。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温馨提示：邮箱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注册后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受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限制。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123" y="1131719"/>
            <a:ext cx="2897167" cy="113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150961" y="44802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访问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1.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图书馆网站首页点击数据库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2.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点击新东方多媒体学习库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1698585"/>
            <a:ext cx="6751870" cy="458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6673755" y="4480215"/>
            <a:ext cx="1351129" cy="7195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30" y="1645318"/>
            <a:ext cx="8621645" cy="42709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159" y="1107219"/>
            <a:ext cx="8359036" cy="36960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015" y="2144611"/>
            <a:ext cx="9133370" cy="403847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37750" y="25208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东方多媒体学习库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737750" y="25208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超星名师讲坛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8338" y="2760597"/>
            <a:ext cx="38510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访问方式：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1.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图书馆网站首页点击数据库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2.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星名师讲坛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注意：仅限校园网用户使用</a:t>
            </a:r>
            <a:endParaRPr lang="zh-CN" altLang="en-US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80" y="1182237"/>
            <a:ext cx="7966520" cy="54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5800299" y="3111690"/>
            <a:ext cx="1624083" cy="4776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2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737750" y="252084"/>
            <a:ext cx="6219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超星名师讲坛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://121.193.129.36:8089/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4" y="971550"/>
            <a:ext cx="11811756" cy="567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7779224" y="1105469"/>
            <a:ext cx="4107976" cy="8461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609230" y="713749"/>
            <a:ext cx="1951630" cy="705618"/>
            <a:chOff x="5609230" y="713749"/>
            <a:chExt cx="1951630" cy="705618"/>
          </a:xfrm>
        </p:grpSpPr>
        <p:sp>
          <p:nvSpPr>
            <p:cNvPr id="6" name="椭圆形标注 5"/>
            <p:cNvSpPr/>
            <p:nvPr/>
          </p:nvSpPr>
          <p:spPr>
            <a:xfrm>
              <a:off x="5609230" y="713749"/>
              <a:ext cx="1951630" cy="705618"/>
            </a:xfrm>
            <a:prstGeom prst="wedgeEllipseCallout">
              <a:avLst>
                <a:gd name="adj1" fmla="val 62674"/>
                <a:gd name="adj2" fmla="val 7294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45316" y="893507"/>
              <a:ext cx="14330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检索框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4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737750" y="25208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超星名师讲坛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0" y="1146412"/>
            <a:ext cx="11145014" cy="57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4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endCxn id="7" idx="2"/>
          </p:cNvCxnSpPr>
          <p:nvPr/>
        </p:nvCxnSpPr>
        <p:spPr>
          <a:xfrm>
            <a:off x="0" y="922020"/>
            <a:ext cx="4637405" cy="635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645" y="-95250"/>
            <a:ext cx="4173220" cy="124841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637405" y="890270"/>
            <a:ext cx="75565" cy="755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254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-9525" y="684022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sp>
        <p:nvSpPr>
          <p:cNvPr id="14" name="AutoShape 6"/>
          <p:cNvSpPr>
            <a:spLocks noChangeAspect="1" noChangeArrowheads="1"/>
          </p:cNvSpPr>
          <p:nvPr/>
        </p:nvSpPr>
        <p:spPr bwMode="auto">
          <a:xfrm>
            <a:off x="7151915" y="1752600"/>
            <a:ext cx="4673600" cy="3864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71502" y="1315561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13" name="泪滴形 12"/>
          <p:cNvSpPr/>
          <p:nvPr/>
        </p:nvSpPr>
        <p:spPr>
          <a:xfrm>
            <a:off x="3657601" y="4333243"/>
            <a:ext cx="2055124" cy="1996350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泪滴形 14"/>
          <p:cNvSpPr/>
          <p:nvPr/>
        </p:nvSpPr>
        <p:spPr>
          <a:xfrm rot="5400000">
            <a:off x="4101409" y="2679071"/>
            <a:ext cx="1611313" cy="1611312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泪滴形 15"/>
          <p:cNvSpPr/>
          <p:nvPr/>
        </p:nvSpPr>
        <p:spPr>
          <a:xfrm rot="16200000">
            <a:off x="5755586" y="4333243"/>
            <a:ext cx="1611313" cy="161131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泪滴形 16"/>
          <p:cNvSpPr/>
          <p:nvPr/>
        </p:nvSpPr>
        <p:spPr>
          <a:xfrm rot="10800000">
            <a:off x="5752409" y="2797791"/>
            <a:ext cx="1614490" cy="1495762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reeform 5"/>
          <p:cNvSpPr>
            <a:spLocks noEditPoints="1"/>
          </p:cNvSpPr>
          <p:nvPr/>
        </p:nvSpPr>
        <p:spPr>
          <a:xfrm>
            <a:off x="4526861" y="3193102"/>
            <a:ext cx="818513" cy="661721"/>
          </a:xfrm>
          <a:custGeom>
            <a:avLst/>
            <a:gdLst/>
            <a:ahLst/>
            <a:cxnLst>
              <a:cxn ang="0">
                <a:pos x="346334" y="193679"/>
              </a:cxn>
              <a:cxn ang="0">
                <a:pos x="378402" y="167855"/>
              </a:cxn>
              <a:cxn ang="0">
                <a:pos x="346334" y="122663"/>
              </a:cxn>
              <a:cxn ang="0">
                <a:pos x="346334" y="96839"/>
              </a:cxn>
              <a:cxn ang="0">
                <a:pos x="346334" y="90383"/>
              </a:cxn>
              <a:cxn ang="0">
                <a:pos x="468192" y="19368"/>
              </a:cxn>
              <a:cxn ang="0">
                <a:pos x="493847" y="96839"/>
              </a:cxn>
              <a:cxn ang="0">
                <a:pos x="493847" y="96839"/>
              </a:cxn>
              <a:cxn ang="0">
                <a:pos x="481020" y="135575"/>
              </a:cxn>
              <a:cxn ang="0">
                <a:pos x="474606" y="193679"/>
              </a:cxn>
              <a:cxn ang="0">
                <a:pos x="525915" y="193679"/>
              </a:cxn>
              <a:cxn ang="0">
                <a:pos x="275785" y="322798"/>
              </a:cxn>
              <a:cxn ang="0">
                <a:pos x="327093" y="581036"/>
              </a:cxn>
              <a:cxn ang="0">
                <a:pos x="423297" y="464829"/>
              </a:cxn>
              <a:cxn ang="0">
                <a:pos x="506674" y="484197"/>
              </a:cxn>
              <a:cxn ang="0">
                <a:pos x="538742" y="464829"/>
              </a:cxn>
              <a:cxn ang="0">
                <a:pos x="352748" y="548757"/>
              </a:cxn>
              <a:cxn ang="0">
                <a:pos x="211649" y="38736"/>
              </a:cxn>
              <a:cxn ang="0">
                <a:pos x="115445" y="200135"/>
              </a:cxn>
              <a:cxn ang="0">
                <a:pos x="153926" y="258238"/>
              </a:cxn>
              <a:cxn ang="0">
                <a:pos x="218062" y="142031"/>
              </a:cxn>
              <a:cxn ang="0">
                <a:pos x="314266" y="103295"/>
              </a:cxn>
              <a:cxn ang="0">
                <a:pos x="756804" y="154943"/>
              </a:cxn>
              <a:cxn ang="0">
                <a:pos x="596464" y="58104"/>
              </a:cxn>
              <a:cxn ang="0">
                <a:pos x="538742" y="96839"/>
              </a:cxn>
              <a:cxn ang="0">
                <a:pos x="654187" y="161399"/>
              </a:cxn>
              <a:cxn ang="0">
                <a:pos x="692668" y="258238"/>
              </a:cxn>
              <a:cxn ang="0">
                <a:pos x="192408" y="451917"/>
              </a:cxn>
              <a:cxn ang="0">
                <a:pos x="173167" y="516477"/>
              </a:cxn>
              <a:cxn ang="0">
                <a:pos x="262957" y="619772"/>
              </a:cxn>
              <a:cxn ang="0">
                <a:pos x="25654" y="529389"/>
              </a:cxn>
              <a:cxn ang="0">
                <a:pos x="96204" y="490653"/>
              </a:cxn>
              <a:cxn ang="0">
                <a:pos x="44895" y="451917"/>
              </a:cxn>
              <a:cxn ang="0">
                <a:pos x="192408" y="316342"/>
              </a:cxn>
              <a:cxn ang="0">
                <a:pos x="192408" y="451917"/>
              </a:cxn>
              <a:cxn ang="0">
                <a:pos x="776045" y="439005"/>
              </a:cxn>
              <a:cxn ang="0">
                <a:pos x="622119" y="309886"/>
              </a:cxn>
              <a:cxn ang="0">
                <a:pos x="628532" y="445461"/>
              </a:cxn>
              <a:cxn ang="0">
                <a:pos x="647773" y="503565"/>
              </a:cxn>
              <a:cxn ang="0">
                <a:pos x="557983" y="606860"/>
              </a:cxn>
              <a:cxn ang="0">
                <a:pos x="795286" y="516477"/>
              </a:cxn>
              <a:cxn ang="0">
                <a:pos x="718323" y="477741"/>
              </a:cxn>
            </a:cxnLst>
            <a:rect l="0" t="0" r="0" b="0"/>
            <a:pathLst>
              <a:path w="128" h="100">
                <a:moveTo>
                  <a:pt x="49" y="30"/>
                </a:moveTo>
                <a:cubicBezTo>
                  <a:pt x="51" y="30"/>
                  <a:pt x="53" y="30"/>
                  <a:pt x="54" y="30"/>
                </a:cubicBezTo>
                <a:cubicBezTo>
                  <a:pt x="56" y="31"/>
                  <a:pt x="57" y="30"/>
                  <a:pt x="57" y="29"/>
                </a:cubicBezTo>
                <a:cubicBezTo>
                  <a:pt x="58" y="28"/>
                  <a:pt x="59" y="27"/>
                  <a:pt x="59" y="26"/>
                </a:cubicBezTo>
                <a:cubicBezTo>
                  <a:pt x="58" y="24"/>
                  <a:pt x="57" y="23"/>
                  <a:pt x="56" y="21"/>
                </a:cubicBezTo>
                <a:cubicBezTo>
                  <a:pt x="55" y="20"/>
                  <a:pt x="55" y="20"/>
                  <a:pt x="54" y="19"/>
                </a:cubicBezTo>
                <a:cubicBezTo>
                  <a:pt x="54" y="18"/>
                  <a:pt x="54" y="17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8"/>
                  <a:pt x="54" y="5"/>
                  <a:pt x="57" y="3"/>
                </a:cubicBezTo>
                <a:cubicBezTo>
                  <a:pt x="61" y="0"/>
                  <a:pt x="69" y="0"/>
                  <a:pt x="73" y="3"/>
                </a:cubicBezTo>
                <a:cubicBezTo>
                  <a:pt x="76" y="5"/>
                  <a:pt x="77" y="9"/>
                  <a:pt x="76" y="14"/>
                </a:cubicBezTo>
                <a:cubicBezTo>
                  <a:pt x="77" y="14"/>
                  <a:pt x="77" y="14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7"/>
                  <a:pt x="77" y="18"/>
                  <a:pt x="77" y="19"/>
                </a:cubicBezTo>
                <a:cubicBezTo>
                  <a:pt x="76" y="20"/>
                  <a:pt x="76" y="20"/>
                  <a:pt x="75" y="21"/>
                </a:cubicBezTo>
                <a:cubicBezTo>
                  <a:pt x="75" y="22"/>
                  <a:pt x="74" y="24"/>
                  <a:pt x="73" y="25"/>
                </a:cubicBezTo>
                <a:cubicBezTo>
                  <a:pt x="73" y="27"/>
                  <a:pt x="73" y="29"/>
                  <a:pt x="74" y="30"/>
                </a:cubicBezTo>
                <a:cubicBezTo>
                  <a:pt x="75" y="30"/>
                  <a:pt x="76" y="30"/>
                  <a:pt x="77" y="30"/>
                </a:cubicBezTo>
                <a:cubicBezTo>
                  <a:pt x="79" y="30"/>
                  <a:pt x="80" y="30"/>
                  <a:pt x="82" y="30"/>
                </a:cubicBezTo>
                <a:cubicBezTo>
                  <a:pt x="86" y="34"/>
                  <a:pt x="89" y="44"/>
                  <a:pt x="88" y="50"/>
                </a:cubicBezTo>
                <a:cubicBezTo>
                  <a:pt x="81" y="55"/>
                  <a:pt x="48" y="55"/>
                  <a:pt x="43" y="50"/>
                </a:cubicBezTo>
                <a:cubicBezTo>
                  <a:pt x="43" y="44"/>
                  <a:pt x="44" y="35"/>
                  <a:pt x="49" y="30"/>
                </a:cubicBezTo>
                <a:close/>
                <a:moveTo>
                  <a:pt x="51" y="90"/>
                </a:moveTo>
                <a:cubicBezTo>
                  <a:pt x="47" y="72"/>
                  <a:pt x="47" y="72"/>
                  <a:pt x="47" y="72"/>
                </a:cubicBezTo>
                <a:cubicBezTo>
                  <a:pt x="66" y="72"/>
                  <a:pt x="66" y="72"/>
                  <a:pt x="66" y="72"/>
                </a:cubicBezTo>
                <a:cubicBezTo>
                  <a:pt x="62" y="77"/>
                  <a:pt x="62" y="77"/>
                  <a:pt x="62" y="77"/>
                </a:cubicBezTo>
                <a:cubicBezTo>
                  <a:pt x="67" y="81"/>
                  <a:pt x="75" y="80"/>
                  <a:pt x="79" y="75"/>
                </a:cubicBezTo>
                <a:cubicBezTo>
                  <a:pt x="80" y="74"/>
                  <a:pt x="81" y="72"/>
                  <a:pt x="81" y="71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6"/>
                  <a:pt x="82" y="79"/>
                  <a:pt x="80" y="82"/>
                </a:cubicBezTo>
                <a:cubicBezTo>
                  <a:pt x="74" y="89"/>
                  <a:pt x="63" y="91"/>
                  <a:pt x="55" y="85"/>
                </a:cubicBezTo>
                <a:cubicBezTo>
                  <a:pt x="51" y="90"/>
                  <a:pt x="51" y="90"/>
                  <a:pt x="51" y="90"/>
                </a:cubicBezTo>
                <a:close/>
                <a:moveTo>
                  <a:pt x="33" y="6"/>
                </a:moveTo>
                <a:cubicBezTo>
                  <a:pt x="33" y="12"/>
                  <a:pt x="33" y="12"/>
                  <a:pt x="33" y="12"/>
                </a:cubicBezTo>
                <a:cubicBezTo>
                  <a:pt x="24" y="13"/>
                  <a:pt x="17" y="22"/>
                  <a:pt x="18" y="31"/>
                </a:cubicBezTo>
                <a:cubicBezTo>
                  <a:pt x="18" y="35"/>
                  <a:pt x="20" y="39"/>
                  <a:pt x="22" y="41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39"/>
                  <a:pt x="24" y="38"/>
                  <a:pt x="23" y="36"/>
                </a:cubicBezTo>
                <a:cubicBezTo>
                  <a:pt x="23" y="29"/>
                  <a:pt x="28" y="24"/>
                  <a:pt x="34" y="22"/>
                </a:cubicBezTo>
                <a:cubicBezTo>
                  <a:pt x="35" y="29"/>
                  <a:pt x="35" y="29"/>
                  <a:pt x="35" y="29"/>
                </a:cubicBezTo>
                <a:cubicBezTo>
                  <a:pt x="49" y="16"/>
                  <a:pt x="49" y="16"/>
                  <a:pt x="49" y="16"/>
                </a:cubicBezTo>
                <a:cubicBezTo>
                  <a:pt x="33" y="6"/>
                  <a:pt x="33" y="6"/>
                  <a:pt x="33" y="6"/>
                </a:cubicBezTo>
                <a:close/>
                <a:moveTo>
                  <a:pt x="118" y="24"/>
                </a:moveTo>
                <a:cubicBezTo>
                  <a:pt x="112" y="24"/>
                  <a:pt x="112" y="24"/>
                  <a:pt x="112" y="24"/>
                </a:cubicBezTo>
                <a:cubicBezTo>
                  <a:pt x="111" y="15"/>
                  <a:pt x="102" y="8"/>
                  <a:pt x="93" y="9"/>
                </a:cubicBezTo>
                <a:cubicBezTo>
                  <a:pt x="89" y="9"/>
                  <a:pt x="86" y="10"/>
                  <a:pt x="83" y="13"/>
                </a:cubicBezTo>
                <a:cubicBezTo>
                  <a:pt x="84" y="15"/>
                  <a:pt x="84" y="15"/>
                  <a:pt x="84" y="15"/>
                </a:cubicBezTo>
                <a:cubicBezTo>
                  <a:pt x="85" y="15"/>
                  <a:pt x="87" y="14"/>
                  <a:pt x="88" y="14"/>
                </a:cubicBezTo>
                <a:cubicBezTo>
                  <a:pt x="95" y="14"/>
                  <a:pt x="101" y="19"/>
                  <a:pt x="102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118" y="24"/>
                  <a:pt x="118" y="24"/>
                  <a:pt x="118" y="24"/>
                </a:cubicBezTo>
                <a:close/>
                <a:moveTo>
                  <a:pt x="30" y="70"/>
                </a:moveTo>
                <a:cubicBezTo>
                  <a:pt x="29" y="72"/>
                  <a:pt x="28" y="74"/>
                  <a:pt x="26" y="76"/>
                </a:cubicBezTo>
                <a:cubicBezTo>
                  <a:pt x="26" y="78"/>
                  <a:pt x="27" y="79"/>
                  <a:pt x="27" y="80"/>
                </a:cubicBezTo>
                <a:cubicBezTo>
                  <a:pt x="28" y="80"/>
                  <a:pt x="37" y="80"/>
                  <a:pt x="38" y="82"/>
                </a:cubicBezTo>
                <a:cubicBezTo>
                  <a:pt x="41" y="86"/>
                  <a:pt x="41" y="92"/>
                  <a:pt x="41" y="96"/>
                </a:cubicBezTo>
                <a:cubicBezTo>
                  <a:pt x="31" y="100"/>
                  <a:pt x="10" y="100"/>
                  <a:pt x="1" y="96"/>
                </a:cubicBezTo>
                <a:cubicBezTo>
                  <a:pt x="0" y="92"/>
                  <a:pt x="0" y="86"/>
                  <a:pt x="4" y="82"/>
                </a:cubicBezTo>
                <a:cubicBezTo>
                  <a:pt x="4" y="80"/>
                  <a:pt x="13" y="80"/>
                  <a:pt x="14" y="80"/>
                </a:cubicBezTo>
                <a:cubicBezTo>
                  <a:pt x="15" y="78"/>
                  <a:pt x="15" y="77"/>
                  <a:pt x="15" y="76"/>
                </a:cubicBezTo>
                <a:cubicBezTo>
                  <a:pt x="13" y="74"/>
                  <a:pt x="12" y="72"/>
                  <a:pt x="11" y="70"/>
                </a:cubicBezTo>
                <a:cubicBezTo>
                  <a:pt x="10" y="70"/>
                  <a:pt x="8" y="70"/>
                  <a:pt x="7" y="70"/>
                </a:cubicBezTo>
                <a:cubicBezTo>
                  <a:pt x="6" y="63"/>
                  <a:pt x="7" y="52"/>
                  <a:pt x="10" y="49"/>
                </a:cubicBezTo>
                <a:cubicBezTo>
                  <a:pt x="15" y="45"/>
                  <a:pt x="26" y="45"/>
                  <a:pt x="30" y="49"/>
                </a:cubicBezTo>
                <a:cubicBezTo>
                  <a:pt x="34" y="51"/>
                  <a:pt x="36" y="63"/>
                  <a:pt x="35" y="70"/>
                </a:cubicBezTo>
                <a:cubicBezTo>
                  <a:pt x="34" y="70"/>
                  <a:pt x="31" y="70"/>
                  <a:pt x="30" y="70"/>
                </a:cubicBezTo>
                <a:close/>
                <a:moveTo>
                  <a:pt x="117" y="69"/>
                </a:moveTo>
                <a:cubicBezTo>
                  <a:pt x="117" y="68"/>
                  <a:pt x="121" y="68"/>
                  <a:pt x="121" y="68"/>
                </a:cubicBezTo>
                <a:cubicBezTo>
                  <a:pt x="122" y="61"/>
                  <a:pt x="120" y="50"/>
                  <a:pt x="117" y="47"/>
                </a:cubicBezTo>
                <a:cubicBezTo>
                  <a:pt x="112" y="44"/>
                  <a:pt x="101" y="44"/>
                  <a:pt x="97" y="48"/>
                </a:cubicBezTo>
                <a:cubicBezTo>
                  <a:pt x="94" y="50"/>
                  <a:pt x="92" y="61"/>
                  <a:pt x="93" y="68"/>
                </a:cubicBezTo>
                <a:cubicBezTo>
                  <a:pt x="94" y="69"/>
                  <a:pt x="97" y="68"/>
                  <a:pt x="98" y="69"/>
                </a:cubicBezTo>
                <a:cubicBezTo>
                  <a:pt x="98" y="71"/>
                  <a:pt x="100" y="73"/>
                  <a:pt x="102" y="74"/>
                </a:cubicBezTo>
                <a:cubicBezTo>
                  <a:pt x="102" y="76"/>
                  <a:pt x="101" y="77"/>
                  <a:pt x="101" y="78"/>
                </a:cubicBezTo>
                <a:cubicBezTo>
                  <a:pt x="100" y="78"/>
                  <a:pt x="91" y="79"/>
                  <a:pt x="90" y="80"/>
                </a:cubicBezTo>
                <a:cubicBezTo>
                  <a:pt x="87" y="84"/>
                  <a:pt x="87" y="91"/>
                  <a:pt x="87" y="94"/>
                </a:cubicBezTo>
                <a:cubicBezTo>
                  <a:pt x="97" y="98"/>
                  <a:pt x="118" y="98"/>
                  <a:pt x="127" y="94"/>
                </a:cubicBezTo>
                <a:cubicBezTo>
                  <a:pt x="128" y="91"/>
                  <a:pt x="127" y="84"/>
                  <a:pt x="124" y="80"/>
                </a:cubicBezTo>
                <a:cubicBezTo>
                  <a:pt x="124" y="79"/>
                  <a:pt x="115" y="78"/>
                  <a:pt x="114" y="78"/>
                </a:cubicBezTo>
                <a:cubicBezTo>
                  <a:pt x="113" y="77"/>
                  <a:pt x="113" y="76"/>
                  <a:pt x="112" y="74"/>
                </a:cubicBezTo>
                <a:cubicBezTo>
                  <a:pt x="114" y="73"/>
                  <a:pt x="116" y="71"/>
                  <a:pt x="117" y="69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9" name="Freeform 9"/>
          <p:cNvSpPr>
            <a:spLocks noEditPoints="1"/>
          </p:cNvSpPr>
          <p:nvPr/>
        </p:nvSpPr>
        <p:spPr>
          <a:xfrm>
            <a:off x="4394579" y="4785679"/>
            <a:ext cx="891107" cy="960027"/>
          </a:xfrm>
          <a:custGeom>
            <a:avLst/>
            <a:gdLst/>
            <a:ahLst/>
            <a:cxnLst>
              <a:cxn ang="0">
                <a:pos x="710221" y="0"/>
              </a:cxn>
              <a:cxn ang="0">
                <a:pos x="758372" y="470657"/>
              </a:cxn>
              <a:cxn ang="0">
                <a:pos x="680127" y="518930"/>
              </a:cxn>
              <a:cxn ang="0">
                <a:pos x="698184" y="464623"/>
              </a:cxn>
              <a:cxn ang="0">
                <a:pos x="60188" y="48273"/>
              </a:cxn>
              <a:cxn ang="0">
                <a:pos x="288904" y="464623"/>
              </a:cxn>
              <a:cxn ang="0">
                <a:pos x="331035" y="518930"/>
              </a:cxn>
              <a:cxn ang="0">
                <a:pos x="0" y="470657"/>
              </a:cxn>
              <a:cxn ang="0">
                <a:pos x="48151" y="0"/>
              </a:cxn>
              <a:cxn ang="0">
                <a:pos x="517619" y="289635"/>
              </a:cxn>
              <a:cxn ang="0">
                <a:pos x="668090" y="277567"/>
              </a:cxn>
              <a:cxn ang="0">
                <a:pos x="517619" y="235329"/>
              </a:cxn>
              <a:cxn ang="0">
                <a:pos x="668090" y="247397"/>
              </a:cxn>
              <a:cxn ang="0">
                <a:pos x="517619" y="235329"/>
              </a:cxn>
              <a:cxn ang="0">
                <a:pos x="595864" y="193090"/>
              </a:cxn>
              <a:cxn ang="0">
                <a:pos x="668090" y="181022"/>
              </a:cxn>
              <a:cxn ang="0">
                <a:pos x="595864" y="138784"/>
              </a:cxn>
              <a:cxn ang="0">
                <a:pos x="668090" y="150852"/>
              </a:cxn>
              <a:cxn ang="0">
                <a:pos x="595864" y="138784"/>
              </a:cxn>
              <a:cxn ang="0">
                <a:pos x="595864" y="108613"/>
              </a:cxn>
              <a:cxn ang="0">
                <a:pos x="668090" y="96545"/>
              </a:cxn>
              <a:cxn ang="0">
                <a:pos x="439374" y="96545"/>
              </a:cxn>
              <a:cxn ang="0">
                <a:pos x="571788" y="205158"/>
              </a:cxn>
              <a:cxn ang="0">
                <a:pos x="439374" y="96545"/>
              </a:cxn>
              <a:cxn ang="0">
                <a:pos x="222697" y="343942"/>
              </a:cxn>
              <a:cxn ang="0">
                <a:pos x="186584" y="241363"/>
              </a:cxn>
              <a:cxn ang="0">
                <a:pos x="102320" y="235329"/>
              </a:cxn>
              <a:cxn ang="0">
                <a:pos x="186584" y="205158"/>
              </a:cxn>
              <a:cxn ang="0">
                <a:pos x="252791" y="229295"/>
              </a:cxn>
              <a:cxn ang="0">
                <a:pos x="258809" y="235329"/>
              </a:cxn>
              <a:cxn ang="0">
                <a:pos x="306960" y="253431"/>
              </a:cxn>
              <a:cxn ang="0">
                <a:pos x="318998" y="168954"/>
              </a:cxn>
              <a:cxn ang="0">
                <a:pos x="349092" y="187056"/>
              </a:cxn>
              <a:cxn ang="0">
                <a:pos x="403261" y="132750"/>
              </a:cxn>
              <a:cxn ang="0">
                <a:pos x="331035" y="114647"/>
              </a:cxn>
              <a:cxn ang="0">
                <a:pos x="300941" y="144818"/>
              </a:cxn>
              <a:cxn ang="0">
                <a:pos x="294922" y="156886"/>
              </a:cxn>
              <a:cxn ang="0">
                <a:pos x="270847" y="211192"/>
              </a:cxn>
              <a:cxn ang="0">
                <a:pos x="246772" y="187056"/>
              </a:cxn>
              <a:cxn ang="0">
                <a:pos x="186584" y="174988"/>
              </a:cxn>
              <a:cxn ang="0">
                <a:pos x="132414" y="343942"/>
              </a:cxn>
              <a:cxn ang="0">
                <a:pos x="168527" y="265499"/>
              </a:cxn>
              <a:cxn ang="0">
                <a:pos x="132414" y="343942"/>
              </a:cxn>
              <a:cxn ang="0">
                <a:pos x="379186" y="343942"/>
              </a:cxn>
              <a:cxn ang="0">
                <a:pos x="343073" y="193090"/>
              </a:cxn>
              <a:cxn ang="0">
                <a:pos x="288904" y="343942"/>
              </a:cxn>
              <a:cxn ang="0">
                <a:pos x="325017" y="277567"/>
              </a:cxn>
              <a:cxn ang="0">
                <a:pos x="288904" y="343942"/>
              </a:cxn>
              <a:cxn ang="0">
                <a:pos x="270847" y="343942"/>
              </a:cxn>
              <a:cxn ang="0">
                <a:pos x="234734" y="259465"/>
              </a:cxn>
              <a:cxn ang="0">
                <a:pos x="493544" y="404283"/>
              </a:cxn>
              <a:cxn ang="0">
                <a:pos x="439374" y="247397"/>
              </a:cxn>
              <a:cxn ang="0">
                <a:pos x="367148" y="428419"/>
              </a:cxn>
              <a:cxn ang="0">
                <a:pos x="397242" y="561168"/>
              </a:cxn>
              <a:cxn ang="0">
                <a:pos x="439374" y="705986"/>
              </a:cxn>
              <a:cxn ang="0">
                <a:pos x="607901" y="663748"/>
              </a:cxn>
              <a:cxn ang="0">
                <a:pos x="589845" y="398249"/>
              </a:cxn>
              <a:cxn ang="0">
                <a:pos x="583826" y="368078"/>
              </a:cxn>
              <a:cxn ang="0">
                <a:pos x="535675" y="380146"/>
              </a:cxn>
              <a:cxn ang="0">
                <a:pos x="499563" y="349976"/>
              </a:cxn>
              <a:cxn ang="0">
                <a:pos x="18056" y="187056"/>
              </a:cxn>
              <a:cxn ang="0">
                <a:pos x="36113" y="319806"/>
              </a:cxn>
              <a:cxn ang="0">
                <a:pos x="18056" y="187056"/>
              </a:cxn>
            </a:cxnLst>
            <a:rect l="0" t="0" r="0" b="0"/>
            <a:pathLst>
              <a:path w="126" h="117">
                <a:moveTo>
                  <a:pt x="8" y="0"/>
                </a:moveTo>
                <a:cubicBezTo>
                  <a:pt x="118" y="0"/>
                  <a:pt x="118" y="0"/>
                  <a:pt x="118" y="0"/>
                </a:cubicBezTo>
                <a:cubicBezTo>
                  <a:pt x="123" y="0"/>
                  <a:pt x="126" y="4"/>
                  <a:pt x="126" y="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82"/>
                  <a:pt x="123" y="86"/>
                  <a:pt x="118" y="86"/>
                </a:cubicBezTo>
                <a:cubicBezTo>
                  <a:pt x="113" y="86"/>
                  <a:pt x="113" y="86"/>
                  <a:pt x="113" y="86"/>
                </a:cubicBezTo>
                <a:cubicBezTo>
                  <a:pt x="113" y="83"/>
                  <a:pt x="114" y="80"/>
                  <a:pt x="114" y="77"/>
                </a:cubicBezTo>
                <a:cubicBezTo>
                  <a:pt x="116" y="77"/>
                  <a:pt x="116" y="77"/>
                  <a:pt x="116" y="77"/>
                </a:cubicBezTo>
                <a:cubicBezTo>
                  <a:pt x="116" y="8"/>
                  <a:pt x="116" y="8"/>
                  <a:pt x="11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7"/>
                  <a:pt x="10" y="77"/>
                  <a:pt x="10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51" y="81"/>
                  <a:pt x="51" y="81"/>
                  <a:pt x="51" y="81"/>
                </a:cubicBezTo>
                <a:cubicBezTo>
                  <a:pt x="52" y="82"/>
                  <a:pt x="54" y="84"/>
                  <a:pt x="55" y="86"/>
                </a:cubicBezTo>
                <a:cubicBezTo>
                  <a:pt x="8" y="86"/>
                  <a:pt x="8" y="86"/>
                  <a:pt x="8" y="86"/>
                </a:cubicBezTo>
                <a:cubicBezTo>
                  <a:pt x="3" y="86"/>
                  <a:pt x="0" y="82"/>
                  <a:pt x="0" y="78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3" y="0"/>
                  <a:pt x="8" y="0"/>
                </a:cubicBezTo>
                <a:close/>
                <a:moveTo>
                  <a:pt x="86" y="46"/>
                </a:moveTo>
                <a:cubicBezTo>
                  <a:pt x="86" y="48"/>
                  <a:pt x="86" y="48"/>
                  <a:pt x="86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86" y="46"/>
                  <a:pt x="86" y="46"/>
                  <a:pt x="86" y="46"/>
                </a:cubicBezTo>
                <a:close/>
                <a:moveTo>
                  <a:pt x="86" y="39"/>
                </a:moveTo>
                <a:cubicBezTo>
                  <a:pt x="86" y="41"/>
                  <a:pt x="86" y="41"/>
                  <a:pt x="86" y="41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1" y="39"/>
                  <a:pt x="111" y="39"/>
                  <a:pt x="111" y="39"/>
                </a:cubicBezTo>
                <a:cubicBezTo>
                  <a:pt x="86" y="39"/>
                  <a:pt x="86" y="39"/>
                  <a:pt x="86" y="39"/>
                </a:cubicBezTo>
                <a:close/>
                <a:moveTo>
                  <a:pt x="99" y="30"/>
                </a:moveTo>
                <a:cubicBezTo>
                  <a:pt x="99" y="32"/>
                  <a:pt x="99" y="32"/>
                  <a:pt x="99" y="3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99" y="30"/>
                  <a:pt x="99" y="30"/>
                  <a:pt x="99" y="30"/>
                </a:cubicBezTo>
                <a:close/>
                <a:moveTo>
                  <a:pt x="99" y="23"/>
                </a:moveTo>
                <a:cubicBezTo>
                  <a:pt x="99" y="25"/>
                  <a:pt x="99" y="25"/>
                  <a:pt x="99" y="25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99" y="23"/>
                  <a:pt x="99" y="23"/>
                  <a:pt x="99" y="23"/>
                </a:cubicBezTo>
                <a:close/>
                <a:moveTo>
                  <a:pt x="99" y="16"/>
                </a:moveTo>
                <a:cubicBezTo>
                  <a:pt x="99" y="18"/>
                  <a:pt x="99" y="18"/>
                  <a:pt x="99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99" y="16"/>
                  <a:pt x="99" y="16"/>
                  <a:pt x="99" y="16"/>
                </a:cubicBezTo>
                <a:close/>
                <a:moveTo>
                  <a:pt x="73" y="16"/>
                </a:moveTo>
                <a:cubicBezTo>
                  <a:pt x="73" y="34"/>
                  <a:pt x="73" y="34"/>
                  <a:pt x="73" y="34"/>
                </a:cubicBezTo>
                <a:cubicBezTo>
                  <a:pt x="95" y="34"/>
                  <a:pt x="95" y="34"/>
                  <a:pt x="95" y="34"/>
                </a:cubicBezTo>
                <a:cubicBezTo>
                  <a:pt x="95" y="16"/>
                  <a:pt x="95" y="16"/>
                  <a:pt x="95" y="16"/>
                </a:cubicBezTo>
                <a:cubicBezTo>
                  <a:pt x="73" y="16"/>
                  <a:pt x="73" y="16"/>
                  <a:pt x="73" y="16"/>
                </a:cubicBezTo>
                <a:close/>
                <a:moveTo>
                  <a:pt x="31" y="57"/>
                </a:moveTo>
                <a:cubicBezTo>
                  <a:pt x="37" y="57"/>
                  <a:pt x="37" y="57"/>
                  <a:pt x="37" y="57"/>
                </a:cubicBezTo>
                <a:cubicBezTo>
                  <a:pt x="37" y="40"/>
                  <a:pt x="37" y="40"/>
                  <a:pt x="37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57"/>
                  <a:pt x="31" y="57"/>
                  <a:pt x="31" y="57"/>
                </a:cubicBezTo>
                <a:close/>
                <a:moveTo>
                  <a:pt x="17" y="39"/>
                </a:moveTo>
                <a:cubicBezTo>
                  <a:pt x="19" y="43"/>
                  <a:pt x="19" y="43"/>
                  <a:pt x="19" y="43"/>
                </a:cubicBezTo>
                <a:cubicBezTo>
                  <a:pt x="31" y="34"/>
                  <a:pt x="31" y="34"/>
                  <a:pt x="31" y="34"/>
                </a:cubicBezTo>
                <a:cubicBezTo>
                  <a:pt x="38" y="34"/>
                  <a:pt x="38" y="34"/>
                  <a:pt x="38" y="34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9"/>
                  <a:pt x="42" y="39"/>
                  <a:pt x="42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8" y="41"/>
                  <a:pt x="48" y="41"/>
                  <a:pt x="48" y="41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39"/>
                  <a:pt x="51" y="39"/>
                  <a:pt x="51" y="39"/>
                </a:cubicBezTo>
                <a:cubicBezTo>
                  <a:pt x="53" y="28"/>
                  <a:pt x="53" y="28"/>
                  <a:pt x="53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31"/>
                  <a:pt x="58" y="31"/>
                  <a:pt x="58" y="31"/>
                </a:cubicBezTo>
                <a:cubicBezTo>
                  <a:pt x="62" y="26"/>
                  <a:pt x="62" y="26"/>
                  <a:pt x="62" y="26"/>
                </a:cubicBezTo>
                <a:cubicBezTo>
                  <a:pt x="67" y="22"/>
                  <a:pt x="67" y="22"/>
                  <a:pt x="67" y="22"/>
                </a:cubicBezTo>
                <a:cubicBezTo>
                  <a:pt x="61" y="21"/>
                  <a:pt x="61" y="21"/>
                  <a:pt x="61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6" y="23"/>
                  <a:pt x="56" y="23"/>
                  <a:pt x="56" y="23"/>
                </a:cubicBezTo>
                <a:cubicBezTo>
                  <a:pt x="50" y="24"/>
                  <a:pt x="50" y="24"/>
                  <a:pt x="50" y="24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26"/>
                  <a:pt x="49" y="26"/>
                  <a:pt x="49" y="26"/>
                </a:cubicBezTo>
                <a:cubicBezTo>
                  <a:pt x="47" y="36"/>
                  <a:pt x="47" y="36"/>
                  <a:pt x="47" y="36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0" y="30"/>
                  <a:pt x="40" y="30"/>
                  <a:pt x="40" y="30"/>
                </a:cubicBezTo>
                <a:cubicBezTo>
                  <a:pt x="31" y="29"/>
                  <a:pt x="31" y="29"/>
                  <a:pt x="31" y="29"/>
                </a:cubicBezTo>
                <a:cubicBezTo>
                  <a:pt x="17" y="39"/>
                  <a:pt x="17" y="39"/>
                  <a:pt x="17" y="39"/>
                </a:cubicBezTo>
                <a:close/>
                <a:moveTo>
                  <a:pt x="22" y="57"/>
                </a:moveTo>
                <a:cubicBezTo>
                  <a:pt x="28" y="57"/>
                  <a:pt x="28" y="57"/>
                  <a:pt x="28" y="57"/>
                </a:cubicBezTo>
                <a:cubicBezTo>
                  <a:pt x="28" y="44"/>
                  <a:pt x="28" y="44"/>
                  <a:pt x="28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57"/>
                  <a:pt x="22" y="57"/>
                  <a:pt x="22" y="57"/>
                </a:cubicBezTo>
                <a:close/>
                <a:moveTo>
                  <a:pt x="57" y="57"/>
                </a:moveTo>
                <a:cubicBezTo>
                  <a:pt x="63" y="57"/>
                  <a:pt x="63" y="57"/>
                  <a:pt x="63" y="57"/>
                </a:cubicBezTo>
                <a:cubicBezTo>
                  <a:pt x="63" y="32"/>
                  <a:pt x="63" y="32"/>
                  <a:pt x="63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57"/>
                  <a:pt x="57" y="57"/>
                  <a:pt x="57" y="57"/>
                </a:cubicBezTo>
                <a:close/>
                <a:moveTo>
                  <a:pt x="48" y="57"/>
                </a:moveTo>
                <a:cubicBezTo>
                  <a:pt x="54" y="57"/>
                  <a:pt x="54" y="57"/>
                  <a:pt x="54" y="57"/>
                </a:cubicBezTo>
                <a:cubicBezTo>
                  <a:pt x="54" y="46"/>
                  <a:pt x="54" y="46"/>
                  <a:pt x="54" y="46"/>
                </a:cubicBezTo>
                <a:cubicBezTo>
                  <a:pt x="48" y="46"/>
                  <a:pt x="48" y="46"/>
                  <a:pt x="48" y="46"/>
                </a:cubicBezTo>
                <a:cubicBezTo>
                  <a:pt x="48" y="57"/>
                  <a:pt x="48" y="57"/>
                  <a:pt x="48" y="57"/>
                </a:cubicBezTo>
                <a:close/>
                <a:moveTo>
                  <a:pt x="39" y="57"/>
                </a:moveTo>
                <a:cubicBezTo>
                  <a:pt x="45" y="57"/>
                  <a:pt x="45" y="57"/>
                  <a:pt x="45" y="57"/>
                </a:cubicBezTo>
                <a:cubicBezTo>
                  <a:pt x="45" y="43"/>
                  <a:pt x="45" y="43"/>
                  <a:pt x="45" y="43"/>
                </a:cubicBezTo>
                <a:cubicBezTo>
                  <a:pt x="39" y="43"/>
                  <a:pt x="39" y="43"/>
                  <a:pt x="39" y="43"/>
                </a:cubicBezTo>
                <a:cubicBezTo>
                  <a:pt x="39" y="57"/>
                  <a:pt x="39" y="57"/>
                  <a:pt x="39" y="57"/>
                </a:cubicBezTo>
                <a:close/>
                <a:moveTo>
                  <a:pt x="82" y="67"/>
                </a:moveTo>
                <a:cubicBezTo>
                  <a:pt x="82" y="59"/>
                  <a:pt x="81" y="50"/>
                  <a:pt x="80" y="42"/>
                </a:cubicBezTo>
                <a:cubicBezTo>
                  <a:pt x="78" y="41"/>
                  <a:pt x="75" y="41"/>
                  <a:pt x="73" y="41"/>
                </a:cubicBezTo>
                <a:cubicBezTo>
                  <a:pt x="72" y="55"/>
                  <a:pt x="73" y="68"/>
                  <a:pt x="72" y="82"/>
                </a:cubicBezTo>
                <a:cubicBezTo>
                  <a:pt x="70" y="77"/>
                  <a:pt x="68" y="73"/>
                  <a:pt x="61" y="71"/>
                </a:cubicBezTo>
                <a:cubicBezTo>
                  <a:pt x="60" y="73"/>
                  <a:pt x="59" y="73"/>
                  <a:pt x="58" y="75"/>
                </a:cubicBezTo>
                <a:cubicBezTo>
                  <a:pt x="62" y="80"/>
                  <a:pt x="65" y="87"/>
                  <a:pt x="66" y="93"/>
                </a:cubicBezTo>
                <a:cubicBezTo>
                  <a:pt x="68" y="107"/>
                  <a:pt x="68" y="107"/>
                  <a:pt x="68" y="107"/>
                </a:cubicBezTo>
                <a:cubicBezTo>
                  <a:pt x="69" y="110"/>
                  <a:pt x="71" y="114"/>
                  <a:pt x="73" y="117"/>
                </a:cubicBezTo>
                <a:cubicBezTo>
                  <a:pt x="82" y="116"/>
                  <a:pt x="89" y="116"/>
                  <a:pt x="99" y="116"/>
                </a:cubicBezTo>
                <a:cubicBezTo>
                  <a:pt x="99" y="114"/>
                  <a:pt x="100" y="112"/>
                  <a:pt x="101" y="110"/>
                </a:cubicBezTo>
                <a:cubicBezTo>
                  <a:pt x="103" y="99"/>
                  <a:pt x="105" y="78"/>
                  <a:pt x="105" y="67"/>
                </a:cubicBezTo>
                <a:cubicBezTo>
                  <a:pt x="102" y="67"/>
                  <a:pt x="101" y="66"/>
                  <a:pt x="98" y="66"/>
                </a:cubicBezTo>
                <a:cubicBezTo>
                  <a:pt x="98" y="67"/>
                  <a:pt x="97" y="72"/>
                  <a:pt x="97" y="73"/>
                </a:cubicBezTo>
                <a:cubicBezTo>
                  <a:pt x="97" y="69"/>
                  <a:pt x="97" y="65"/>
                  <a:pt x="97" y="61"/>
                </a:cubicBezTo>
                <a:cubicBezTo>
                  <a:pt x="94" y="61"/>
                  <a:pt x="92" y="61"/>
                  <a:pt x="90" y="60"/>
                </a:cubicBezTo>
                <a:cubicBezTo>
                  <a:pt x="90" y="61"/>
                  <a:pt x="90" y="62"/>
                  <a:pt x="89" y="63"/>
                </a:cubicBezTo>
                <a:cubicBezTo>
                  <a:pt x="89" y="62"/>
                  <a:pt x="89" y="60"/>
                  <a:pt x="89" y="58"/>
                </a:cubicBezTo>
                <a:cubicBezTo>
                  <a:pt x="87" y="58"/>
                  <a:pt x="85" y="58"/>
                  <a:pt x="83" y="58"/>
                </a:cubicBezTo>
                <a:cubicBezTo>
                  <a:pt x="83" y="61"/>
                  <a:pt x="83" y="64"/>
                  <a:pt x="82" y="67"/>
                </a:cubicBezTo>
                <a:close/>
                <a:moveTo>
                  <a:pt x="3" y="31"/>
                </a:moveTo>
                <a:cubicBezTo>
                  <a:pt x="3" y="53"/>
                  <a:pt x="3" y="53"/>
                  <a:pt x="3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6" y="31"/>
                  <a:pt x="6" y="31"/>
                  <a:pt x="6" y="31"/>
                </a:cubicBezTo>
                <a:lnTo>
                  <a:pt x="3" y="31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    </a:t>
            </a:r>
            <a:endParaRPr lang="zh-CN" altLang="en-US" dirty="0"/>
          </a:p>
        </p:txBody>
      </p:sp>
      <p:sp>
        <p:nvSpPr>
          <p:cNvPr id="20" name="Freeform 19"/>
          <p:cNvSpPr>
            <a:spLocks noEditPoints="1"/>
          </p:cNvSpPr>
          <p:nvPr/>
        </p:nvSpPr>
        <p:spPr>
          <a:xfrm>
            <a:off x="6138174" y="4785680"/>
            <a:ext cx="750887" cy="666750"/>
          </a:xfrm>
          <a:custGeom>
            <a:avLst/>
            <a:gdLst/>
            <a:ahLst/>
            <a:cxnLst>
              <a:cxn ang="0">
                <a:pos x="698646" y="494923"/>
              </a:cxn>
              <a:cxn ang="0">
                <a:pos x="467961" y="494923"/>
              </a:cxn>
              <a:cxn ang="0">
                <a:pos x="0" y="0"/>
              </a:cxn>
              <a:cxn ang="0">
                <a:pos x="570122" y="313451"/>
              </a:cxn>
              <a:cxn ang="0">
                <a:pos x="547053" y="339847"/>
              </a:cxn>
              <a:cxn ang="0">
                <a:pos x="514098" y="353045"/>
              </a:cxn>
              <a:cxn ang="0">
                <a:pos x="507507" y="386040"/>
              </a:cxn>
              <a:cxn ang="0">
                <a:pos x="487734" y="415735"/>
              </a:cxn>
              <a:cxn ang="0">
                <a:pos x="504212" y="445430"/>
              </a:cxn>
              <a:cxn ang="0">
                <a:pos x="504212" y="481725"/>
              </a:cxn>
              <a:cxn ang="0">
                <a:pos x="537167" y="494923"/>
              </a:cxn>
              <a:cxn ang="0">
                <a:pos x="556940" y="524618"/>
              </a:cxn>
              <a:cxn ang="0">
                <a:pos x="593190" y="518019"/>
              </a:cxn>
              <a:cxn ang="0">
                <a:pos x="626145" y="527918"/>
              </a:cxn>
              <a:cxn ang="0">
                <a:pos x="649214" y="504821"/>
              </a:cxn>
              <a:cxn ang="0">
                <a:pos x="682169" y="491623"/>
              </a:cxn>
              <a:cxn ang="0">
                <a:pos x="688760" y="458628"/>
              </a:cxn>
              <a:cxn ang="0">
                <a:pos x="708533" y="428933"/>
              </a:cxn>
              <a:cxn ang="0">
                <a:pos x="692055" y="399238"/>
              </a:cxn>
              <a:cxn ang="0">
                <a:pos x="692055" y="362943"/>
              </a:cxn>
              <a:cxn ang="0">
                <a:pos x="659100" y="346446"/>
              </a:cxn>
              <a:cxn ang="0">
                <a:pos x="639327" y="320050"/>
              </a:cxn>
              <a:cxn ang="0">
                <a:pos x="603077" y="326649"/>
              </a:cxn>
              <a:cxn ang="0">
                <a:pos x="471257" y="633501"/>
              </a:cxn>
              <a:cxn ang="0">
                <a:pos x="563531" y="617004"/>
              </a:cxn>
              <a:cxn ang="0">
                <a:pos x="576713" y="531217"/>
              </a:cxn>
              <a:cxn ang="0">
                <a:pos x="537167" y="534517"/>
              </a:cxn>
              <a:cxn ang="0">
                <a:pos x="517394" y="501522"/>
              </a:cxn>
              <a:cxn ang="0">
                <a:pos x="481143" y="603806"/>
              </a:cxn>
              <a:cxn ang="0">
                <a:pos x="672282" y="501522"/>
              </a:cxn>
              <a:cxn ang="0">
                <a:pos x="655805" y="534517"/>
              </a:cxn>
              <a:cxn ang="0">
                <a:pos x="619554" y="537816"/>
              </a:cxn>
              <a:cxn ang="0">
                <a:pos x="688760" y="620303"/>
              </a:cxn>
              <a:cxn ang="0">
                <a:pos x="517394" y="422334"/>
              </a:cxn>
              <a:cxn ang="0">
                <a:pos x="655805" y="362943"/>
              </a:cxn>
              <a:cxn ang="0">
                <a:pos x="520689" y="422334"/>
              </a:cxn>
              <a:cxn ang="0">
                <a:pos x="652509" y="366243"/>
              </a:cxn>
              <a:cxn ang="0">
                <a:pos x="477848" y="445430"/>
              </a:cxn>
              <a:cxn ang="0">
                <a:pos x="491030" y="409136"/>
              </a:cxn>
              <a:cxn ang="0">
                <a:pos x="487734" y="369542"/>
              </a:cxn>
              <a:cxn ang="0">
                <a:pos x="520689" y="349745"/>
              </a:cxn>
              <a:cxn ang="0">
                <a:pos x="540462" y="313451"/>
              </a:cxn>
              <a:cxn ang="0">
                <a:pos x="576713" y="316751"/>
              </a:cxn>
              <a:cxn ang="0">
                <a:pos x="612963" y="300253"/>
              </a:cxn>
              <a:cxn ang="0">
                <a:pos x="642623" y="323350"/>
              </a:cxn>
              <a:cxn ang="0">
                <a:pos x="682169" y="333248"/>
              </a:cxn>
              <a:cxn ang="0">
                <a:pos x="112047" y="415735"/>
              </a:cxn>
              <a:cxn ang="0">
                <a:pos x="296595" y="415735"/>
              </a:cxn>
              <a:cxn ang="0">
                <a:pos x="148298" y="181472"/>
              </a:cxn>
              <a:cxn ang="0">
                <a:pos x="148298" y="145177"/>
              </a:cxn>
              <a:cxn ang="0">
                <a:pos x="148298" y="211167"/>
              </a:cxn>
              <a:cxn ang="0">
                <a:pos x="148298" y="277157"/>
              </a:cxn>
              <a:cxn ang="0">
                <a:pos x="148298" y="244162"/>
              </a:cxn>
            </a:cxnLst>
            <a:rect l="0" t="0" r="0" b="0"/>
            <a:pathLst>
              <a:path w="228" h="202">
                <a:moveTo>
                  <a:pt x="0" y="0"/>
                </a:moveTo>
                <a:cubicBezTo>
                  <a:pt x="228" y="0"/>
                  <a:pt x="228" y="0"/>
                  <a:pt x="228" y="0"/>
                </a:cubicBezTo>
                <a:cubicBezTo>
                  <a:pt x="228" y="160"/>
                  <a:pt x="228" y="160"/>
                  <a:pt x="228" y="160"/>
                </a:cubicBezTo>
                <a:cubicBezTo>
                  <a:pt x="215" y="160"/>
                  <a:pt x="215" y="160"/>
                  <a:pt x="215" y="160"/>
                </a:cubicBezTo>
                <a:cubicBezTo>
                  <a:pt x="212" y="150"/>
                  <a:pt x="212" y="150"/>
                  <a:pt x="212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19" y="11"/>
                  <a:pt x="219" y="11"/>
                  <a:pt x="219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142" y="150"/>
                  <a:pt x="142" y="150"/>
                  <a:pt x="142" y="150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181" y="94"/>
                </a:moveTo>
                <a:cubicBezTo>
                  <a:pt x="180" y="99"/>
                  <a:pt x="180" y="99"/>
                  <a:pt x="180" y="99"/>
                </a:cubicBezTo>
                <a:cubicBezTo>
                  <a:pt x="177" y="95"/>
                  <a:pt x="177" y="95"/>
                  <a:pt x="177" y="95"/>
                </a:cubicBezTo>
                <a:cubicBezTo>
                  <a:pt x="176" y="99"/>
                  <a:pt x="176" y="99"/>
                  <a:pt x="176" y="99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2" y="100"/>
                  <a:pt x="172" y="100"/>
                  <a:pt x="172" y="100"/>
                </a:cubicBezTo>
                <a:cubicBezTo>
                  <a:pt x="169" y="97"/>
                  <a:pt x="169" y="97"/>
                  <a:pt x="169" y="97"/>
                </a:cubicBezTo>
                <a:cubicBezTo>
                  <a:pt x="169" y="101"/>
                  <a:pt x="169" y="101"/>
                  <a:pt x="169" y="101"/>
                </a:cubicBezTo>
                <a:cubicBezTo>
                  <a:pt x="165" y="99"/>
                  <a:pt x="165" y="99"/>
                  <a:pt x="165" y="99"/>
                </a:cubicBezTo>
                <a:cubicBezTo>
                  <a:pt x="166" y="103"/>
                  <a:pt x="166" y="103"/>
                  <a:pt x="166" y="103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5"/>
                  <a:pt x="163" y="105"/>
                  <a:pt x="163" y="105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60" y="108"/>
                  <a:pt x="160" y="108"/>
                  <a:pt x="160" y="108"/>
                </a:cubicBezTo>
                <a:cubicBezTo>
                  <a:pt x="156" y="107"/>
                  <a:pt x="156" y="107"/>
                  <a:pt x="156" y="107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3" y="110"/>
                  <a:pt x="153" y="110"/>
                  <a:pt x="153" y="110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4" y="117"/>
                  <a:pt x="154" y="117"/>
                  <a:pt x="154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9" y="122"/>
                  <a:pt x="149" y="122"/>
                  <a:pt x="149" y="122"/>
                </a:cubicBezTo>
                <a:cubicBezTo>
                  <a:pt x="152" y="124"/>
                  <a:pt x="152" y="124"/>
                  <a:pt x="152" y="124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48" y="130"/>
                  <a:pt x="148" y="130"/>
                  <a:pt x="148" y="130"/>
                </a:cubicBezTo>
                <a:cubicBezTo>
                  <a:pt x="152" y="131"/>
                  <a:pt x="152" y="131"/>
                  <a:pt x="152" y="131"/>
                </a:cubicBezTo>
                <a:cubicBezTo>
                  <a:pt x="149" y="134"/>
                  <a:pt x="149" y="134"/>
                  <a:pt x="149" y="134"/>
                </a:cubicBezTo>
                <a:cubicBezTo>
                  <a:pt x="153" y="135"/>
                  <a:pt x="153" y="135"/>
                  <a:pt x="153" y="135"/>
                </a:cubicBezTo>
                <a:cubicBezTo>
                  <a:pt x="150" y="138"/>
                  <a:pt x="150" y="138"/>
                  <a:pt x="150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6" y="142"/>
                  <a:pt x="156" y="142"/>
                  <a:pt x="156" y="142"/>
                </a:cubicBezTo>
                <a:cubicBezTo>
                  <a:pt x="153" y="146"/>
                  <a:pt x="153" y="146"/>
                  <a:pt x="153" y="146"/>
                </a:cubicBezTo>
                <a:cubicBezTo>
                  <a:pt x="158" y="145"/>
                  <a:pt x="158" y="145"/>
                  <a:pt x="158" y="145"/>
                </a:cubicBezTo>
                <a:cubicBezTo>
                  <a:pt x="156" y="149"/>
                  <a:pt x="156" y="149"/>
                  <a:pt x="156" y="149"/>
                </a:cubicBezTo>
                <a:cubicBezTo>
                  <a:pt x="160" y="148"/>
                  <a:pt x="160" y="148"/>
                  <a:pt x="160" y="148"/>
                </a:cubicBezTo>
                <a:cubicBezTo>
                  <a:pt x="159" y="152"/>
                  <a:pt x="159" y="152"/>
                  <a:pt x="159" y="152"/>
                </a:cubicBezTo>
                <a:cubicBezTo>
                  <a:pt x="163" y="150"/>
                  <a:pt x="163" y="150"/>
                  <a:pt x="163" y="150"/>
                </a:cubicBezTo>
                <a:cubicBezTo>
                  <a:pt x="162" y="155"/>
                  <a:pt x="162" y="155"/>
                  <a:pt x="162" y="155"/>
                </a:cubicBezTo>
                <a:cubicBezTo>
                  <a:pt x="166" y="153"/>
                  <a:pt x="166" y="153"/>
                  <a:pt x="166" y="153"/>
                </a:cubicBezTo>
                <a:cubicBezTo>
                  <a:pt x="165" y="157"/>
                  <a:pt x="165" y="157"/>
                  <a:pt x="165" y="157"/>
                </a:cubicBezTo>
                <a:cubicBezTo>
                  <a:pt x="169" y="154"/>
                  <a:pt x="169" y="154"/>
                  <a:pt x="169" y="154"/>
                </a:cubicBezTo>
                <a:cubicBezTo>
                  <a:pt x="169" y="159"/>
                  <a:pt x="169" y="159"/>
                  <a:pt x="169" y="159"/>
                </a:cubicBezTo>
                <a:cubicBezTo>
                  <a:pt x="172" y="156"/>
                  <a:pt x="172" y="156"/>
                  <a:pt x="172" y="156"/>
                </a:cubicBezTo>
                <a:cubicBezTo>
                  <a:pt x="173" y="160"/>
                  <a:pt x="173" y="160"/>
                  <a:pt x="173" y="160"/>
                </a:cubicBezTo>
                <a:cubicBezTo>
                  <a:pt x="176" y="157"/>
                  <a:pt x="176" y="157"/>
                  <a:pt x="176" y="157"/>
                </a:cubicBezTo>
                <a:cubicBezTo>
                  <a:pt x="177" y="161"/>
                  <a:pt x="177" y="161"/>
                  <a:pt x="177" y="161"/>
                </a:cubicBezTo>
                <a:cubicBezTo>
                  <a:pt x="180" y="157"/>
                  <a:pt x="180" y="157"/>
                  <a:pt x="180" y="157"/>
                </a:cubicBezTo>
                <a:cubicBezTo>
                  <a:pt x="181" y="161"/>
                  <a:pt x="181" y="161"/>
                  <a:pt x="181" y="161"/>
                </a:cubicBezTo>
                <a:cubicBezTo>
                  <a:pt x="183" y="157"/>
                  <a:pt x="183" y="157"/>
                  <a:pt x="183" y="157"/>
                </a:cubicBezTo>
                <a:cubicBezTo>
                  <a:pt x="186" y="161"/>
                  <a:pt x="186" y="161"/>
                  <a:pt x="186" y="161"/>
                </a:cubicBezTo>
                <a:cubicBezTo>
                  <a:pt x="187" y="157"/>
                  <a:pt x="187" y="157"/>
                  <a:pt x="187" y="157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90" y="156"/>
                  <a:pt x="190" y="156"/>
                  <a:pt x="190" y="156"/>
                </a:cubicBezTo>
                <a:cubicBezTo>
                  <a:pt x="194" y="159"/>
                  <a:pt x="194" y="159"/>
                  <a:pt x="194" y="159"/>
                </a:cubicBezTo>
                <a:cubicBezTo>
                  <a:pt x="194" y="154"/>
                  <a:pt x="194" y="154"/>
                  <a:pt x="194" y="154"/>
                </a:cubicBezTo>
                <a:cubicBezTo>
                  <a:pt x="197" y="157"/>
                  <a:pt x="197" y="157"/>
                  <a:pt x="197" y="157"/>
                </a:cubicBezTo>
                <a:cubicBezTo>
                  <a:pt x="197" y="153"/>
                  <a:pt x="197" y="153"/>
                  <a:pt x="197" y="153"/>
                </a:cubicBezTo>
                <a:cubicBezTo>
                  <a:pt x="201" y="155"/>
                  <a:pt x="201" y="155"/>
                  <a:pt x="201" y="155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3" y="148"/>
                  <a:pt x="203" y="148"/>
                  <a:pt x="203" y="148"/>
                </a:cubicBezTo>
                <a:cubicBezTo>
                  <a:pt x="207" y="149"/>
                  <a:pt x="207" y="149"/>
                  <a:pt x="207" y="149"/>
                </a:cubicBezTo>
                <a:cubicBezTo>
                  <a:pt x="205" y="145"/>
                  <a:pt x="205" y="145"/>
                  <a:pt x="205" y="145"/>
                </a:cubicBezTo>
                <a:cubicBezTo>
                  <a:pt x="210" y="146"/>
                  <a:pt x="210" y="146"/>
                  <a:pt x="210" y="146"/>
                </a:cubicBezTo>
                <a:cubicBezTo>
                  <a:pt x="207" y="142"/>
                  <a:pt x="207" y="142"/>
                  <a:pt x="207" y="142"/>
                </a:cubicBezTo>
                <a:cubicBezTo>
                  <a:pt x="212" y="142"/>
                  <a:pt x="212" y="142"/>
                  <a:pt x="212" y="142"/>
                </a:cubicBezTo>
                <a:cubicBezTo>
                  <a:pt x="209" y="139"/>
                  <a:pt x="209" y="139"/>
                  <a:pt x="209" y="139"/>
                </a:cubicBezTo>
                <a:cubicBezTo>
                  <a:pt x="213" y="138"/>
                  <a:pt x="213" y="138"/>
                  <a:pt x="213" y="138"/>
                </a:cubicBezTo>
                <a:cubicBezTo>
                  <a:pt x="210" y="135"/>
                  <a:pt x="210" y="135"/>
                  <a:pt x="210" y="135"/>
                </a:cubicBezTo>
                <a:cubicBezTo>
                  <a:pt x="214" y="134"/>
                  <a:pt x="214" y="134"/>
                  <a:pt x="214" y="134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5" y="130"/>
                  <a:pt x="215" y="130"/>
                  <a:pt x="215" y="130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215" y="126"/>
                  <a:pt x="215" y="126"/>
                  <a:pt x="215" y="126"/>
                </a:cubicBezTo>
                <a:cubicBezTo>
                  <a:pt x="211" y="124"/>
                  <a:pt x="211" y="124"/>
                  <a:pt x="211" y="124"/>
                </a:cubicBezTo>
                <a:cubicBezTo>
                  <a:pt x="214" y="122"/>
                  <a:pt x="214" y="122"/>
                  <a:pt x="214" y="122"/>
                </a:cubicBezTo>
                <a:cubicBezTo>
                  <a:pt x="210" y="121"/>
                  <a:pt x="210" y="121"/>
                  <a:pt x="210" y="121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12" y="114"/>
                  <a:pt x="212" y="114"/>
                  <a:pt x="212" y="114"/>
                </a:cubicBezTo>
                <a:cubicBezTo>
                  <a:pt x="207" y="114"/>
                  <a:pt x="207" y="114"/>
                  <a:pt x="207" y="114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05" y="111"/>
                  <a:pt x="205" y="111"/>
                  <a:pt x="205" y="111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3" y="108"/>
                  <a:pt x="203" y="108"/>
                  <a:pt x="203" y="108"/>
                </a:cubicBezTo>
                <a:cubicBezTo>
                  <a:pt x="204" y="103"/>
                  <a:pt x="204" y="103"/>
                  <a:pt x="204" y="103"/>
                </a:cubicBezTo>
                <a:cubicBezTo>
                  <a:pt x="200" y="105"/>
                  <a:pt x="200" y="105"/>
                  <a:pt x="200" y="105"/>
                </a:cubicBezTo>
                <a:cubicBezTo>
                  <a:pt x="201" y="101"/>
                  <a:pt x="201" y="101"/>
                  <a:pt x="201" y="101"/>
                </a:cubicBezTo>
                <a:cubicBezTo>
                  <a:pt x="197" y="103"/>
                  <a:pt x="197" y="103"/>
                  <a:pt x="197" y="103"/>
                </a:cubicBezTo>
                <a:cubicBezTo>
                  <a:pt x="197" y="99"/>
                  <a:pt x="197" y="99"/>
                  <a:pt x="197" y="99"/>
                </a:cubicBezTo>
                <a:cubicBezTo>
                  <a:pt x="194" y="101"/>
                  <a:pt x="194" y="101"/>
                  <a:pt x="194" y="101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0" y="100"/>
                  <a:pt x="190" y="100"/>
                  <a:pt x="190" y="100"/>
                </a:cubicBezTo>
                <a:cubicBezTo>
                  <a:pt x="190" y="95"/>
                  <a:pt x="190" y="95"/>
                  <a:pt x="190" y="95"/>
                </a:cubicBezTo>
                <a:cubicBezTo>
                  <a:pt x="187" y="99"/>
                  <a:pt x="187" y="99"/>
                  <a:pt x="187" y="99"/>
                </a:cubicBezTo>
                <a:cubicBezTo>
                  <a:pt x="186" y="95"/>
                  <a:pt x="186" y="95"/>
                  <a:pt x="186" y="95"/>
                </a:cubicBezTo>
                <a:cubicBezTo>
                  <a:pt x="183" y="99"/>
                  <a:pt x="183" y="99"/>
                  <a:pt x="183" y="99"/>
                </a:cubicBezTo>
                <a:cubicBezTo>
                  <a:pt x="181" y="94"/>
                  <a:pt x="181" y="94"/>
                  <a:pt x="181" y="94"/>
                </a:cubicBezTo>
                <a:close/>
                <a:moveTo>
                  <a:pt x="146" y="183"/>
                </a:moveTo>
                <a:cubicBezTo>
                  <a:pt x="145" y="183"/>
                  <a:pt x="145" y="184"/>
                  <a:pt x="145" y="184"/>
                </a:cubicBezTo>
                <a:cubicBezTo>
                  <a:pt x="145" y="184"/>
                  <a:pt x="145" y="184"/>
                  <a:pt x="145" y="184"/>
                </a:cubicBezTo>
                <a:cubicBezTo>
                  <a:pt x="143" y="192"/>
                  <a:pt x="143" y="192"/>
                  <a:pt x="143" y="192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6" y="202"/>
                  <a:pt x="166" y="202"/>
                  <a:pt x="166" y="202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9" y="163"/>
                  <a:pt x="179" y="163"/>
                  <a:pt x="179" y="163"/>
                </a:cubicBezTo>
                <a:cubicBezTo>
                  <a:pt x="179" y="162"/>
                  <a:pt x="179" y="162"/>
                  <a:pt x="179" y="162"/>
                </a:cubicBezTo>
                <a:cubicBezTo>
                  <a:pt x="176" y="166"/>
                  <a:pt x="176" y="166"/>
                  <a:pt x="176" y="166"/>
                </a:cubicBezTo>
                <a:cubicBezTo>
                  <a:pt x="175" y="161"/>
                  <a:pt x="175" y="161"/>
                  <a:pt x="175" y="161"/>
                </a:cubicBezTo>
                <a:cubicBezTo>
                  <a:pt x="172" y="165"/>
                  <a:pt x="172" y="165"/>
                  <a:pt x="172" y="165"/>
                </a:cubicBezTo>
                <a:cubicBezTo>
                  <a:pt x="171" y="160"/>
                  <a:pt x="171" y="160"/>
                  <a:pt x="171" y="160"/>
                </a:cubicBezTo>
                <a:cubicBezTo>
                  <a:pt x="167" y="164"/>
                  <a:pt x="167" y="164"/>
                  <a:pt x="167" y="164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3" y="162"/>
                  <a:pt x="163" y="162"/>
                  <a:pt x="163" y="162"/>
                </a:cubicBezTo>
                <a:cubicBezTo>
                  <a:pt x="163" y="157"/>
                  <a:pt x="163" y="157"/>
                  <a:pt x="163" y="157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60" y="154"/>
                  <a:pt x="160" y="154"/>
                  <a:pt x="160" y="154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48" y="177"/>
                  <a:pt x="148" y="177"/>
                  <a:pt x="148" y="177"/>
                </a:cubicBezTo>
                <a:cubicBezTo>
                  <a:pt x="148" y="177"/>
                  <a:pt x="148" y="177"/>
                  <a:pt x="148" y="178"/>
                </a:cubicBezTo>
                <a:cubicBezTo>
                  <a:pt x="148" y="178"/>
                  <a:pt x="148" y="178"/>
                  <a:pt x="148" y="178"/>
                </a:cubicBezTo>
                <a:cubicBezTo>
                  <a:pt x="146" y="183"/>
                  <a:pt x="146" y="183"/>
                  <a:pt x="146" y="183"/>
                </a:cubicBezTo>
                <a:cubicBezTo>
                  <a:pt x="146" y="183"/>
                  <a:pt x="146" y="183"/>
                  <a:pt x="146" y="183"/>
                </a:cubicBezTo>
                <a:close/>
                <a:moveTo>
                  <a:pt x="210" y="149"/>
                </a:moveTo>
                <a:cubicBezTo>
                  <a:pt x="207" y="148"/>
                  <a:pt x="207" y="148"/>
                  <a:pt x="207" y="148"/>
                </a:cubicBezTo>
                <a:cubicBezTo>
                  <a:pt x="209" y="153"/>
                  <a:pt x="209" y="153"/>
                  <a:pt x="209" y="153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6" y="156"/>
                  <a:pt x="206" y="156"/>
                  <a:pt x="206" y="156"/>
                </a:cubicBezTo>
                <a:cubicBezTo>
                  <a:pt x="201" y="154"/>
                  <a:pt x="201" y="154"/>
                  <a:pt x="201" y="154"/>
                </a:cubicBezTo>
                <a:cubicBezTo>
                  <a:pt x="202" y="159"/>
                  <a:pt x="202" y="159"/>
                  <a:pt x="202" y="159"/>
                </a:cubicBezTo>
                <a:cubicBezTo>
                  <a:pt x="198" y="157"/>
                  <a:pt x="198" y="157"/>
                  <a:pt x="198" y="157"/>
                </a:cubicBezTo>
                <a:cubicBezTo>
                  <a:pt x="199" y="162"/>
                  <a:pt x="199" y="162"/>
                  <a:pt x="199" y="162"/>
                </a:cubicBezTo>
                <a:cubicBezTo>
                  <a:pt x="195" y="159"/>
                  <a:pt x="195" y="159"/>
                  <a:pt x="195" y="159"/>
                </a:cubicBezTo>
                <a:cubicBezTo>
                  <a:pt x="194" y="164"/>
                  <a:pt x="194" y="164"/>
                  <a:pt x="194" y="164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90" y="165"/>
                  <a:pt x="190" y="165"/>
                  <a:pt x="190" y="165"/>
                </a:cubicBezTo>
                <a:cubicBezTo>
                  <a:pt x="188" y="163"/>
                  <a:pt x="188" y="163"/>
                  <a:pt x="188" y="16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200"/>
                  <a:pt x="201" y="200"/>
                  <a:pt x="201" y="200"/>
                </a:cubicBezTo>
                <a:cubicBezTo>
                  <a:pt x="209" y="188"/>
                  <a:pt x="209" y="188"/>
                  <a:pt x="209" y="188"/>
                </a:cubicBezTo>
                <a:cubicBezTo>
                  <a:pt x="224" y="190"/>
                  <a:pt x="224" y="190"/>
                  <a:pt x="224" y="190"/>
                </a:cubicBezTo>
                <a:cubicBezTo>
                  <a:pt x="210" y="149"/>
                  <a:pt x="210" y="149"/>
                  <a:pt x="210" y="149"/>
                </a:cubicBezTo>
                <a:close/>
                <a:moveTo>
                  <a:pt x="181" y="103"/>
                </a:moveTo>
                <a:cubicBezTo>
                  <a:pt x="175" y="103"/>
                  <a:pt x="168" y="106"/>
                  <a:pt x="164" y="110"/>
                </a:cubicBezTo>
                <a:cubicBezTo>
                  <a:pt x="159" y="115"/>
                  <a:pt x="157" y="121"/>
                  <a:pt x="157" y="128"/>
                </a:cubicBezTo>
                <a:cubicBezTo>
                  <a:pt x="157" y="135"/>
                  <a:pt x="159" y="141"/>
                  <a:pt x="164" y="145"/>
                </a:cubicBezTo>
                <a:cubicBezTo>
                  <a:pt x="168" y="150"/>
                  <a:pt x="175" y="153"/>
                  <a:pt x="181" y="153"/>
                </a:cubicBezTo>
                <a:cubicBezTo>
                  <a:pt x="188" y="153"/>
                  <a:pt x="194" y="150"/>
                  <a:pt x="199" y="145"/>
                </a:cubicBezTo>
                <a:cubicBezTo>
                  <a:pt x="203" y="141"/>
                  <a:pt x="206" y="135"/>
                  <a:pt x="206" y="128"/>
                </a:cubicBezTo>
                <a:cubicBezTo>
                  <a:pt x="206" y="121"/>
                  <a:pt x="203" y="115"/>
                  <a:pt x="199" y="110"/>
                </a:cubicBezTo>
                <a:cubicBezTo>
                  <a:pt x="194" y="106"/>
                  <a:pt x="188" y="103"/>
                  <a:pt x="181" y="103"/>
                </a:cubicBezTo>
                <a:close/>
                <a:moveTo>
                  <a:pt x="198" y="111"/>
                </a:moveTo>
                <a:cubicBezTo>
                  <a:pt x="194" y="107"/>
                  <a:pt x="188" y="104"/>
                  <a:pt x="181" y="104"/>
                </a:cubicBezTo>
                <a:cubicBezTo>
                  <a:pt x="175" y="104"/>
                  <a:pt x="169" y="107"/>
                  <a:pt x="165" y="111"/>
                </a:cubicBezTo>
                <a:cubicBezTo>
                  <a:pt x="161" y="115"/>
                  <a:pt x="158" y="121"/>
                  <a:pt x="158" y="128"/>
                </a:cubicBezTo>
                <a:cubicBezTo>
                  <a:pt x="158" y="134"/>
                  <a:pt x="161" y="140"/>
                  <a:pt x="165" y="144"/>
                </a:cubicBezTo>
                <a:cubicBezTo>
                  <a:pt x="169" y="149"/>
                  <a:pt x="175" y="151"/>
                  <a:pt x="181" y="151"/>
                </a:cubicBezTo>
                <a:cubicBezTo>
                  <a:pt x="188" y="151"/>
                  <a:pt x="194" y="149"/>
                  <a:pt x="198" y="144"/>
                </a:cubicBezTo>
                <a:cubicBezTo>
                  <a:pt x="202" y="140"/>
                  <a:pt x="205" y="134"/>
                  <a:pt x="205" y="128"/>
                </a:cubicBezTo>
                <a:cubicBezTo>
                  <a:pt x="205" y="121"/>
                  <a:pt x="202" y="115"/>
                  <a:pt x="198" y="111"/>
                </a:cubicBezTo>
                <a:close/>
                <a:moveTo>
                  <a:pt x="23" y="23"/>
                </a:moveTo>
                <a:cubicBezTo>
                  <a:pt x="23" y="138"/>
                  <a:pt x="23" y="138"/>
                  <a:pt x="23" y="138"/>
                </a:cubicBezTo>
                <a:cubicBezTo>
                  <a:pt x="148" y="138"/>
                  <a:pt x="148" y="138"/>
                  <a:pt x="148" y="138"/>
                </a:cubicBezTo>
                <a:cubicBezTo>
                  <a:pt x="150" y="136"/>
                  <a:pt x="150" y="136"/>
                  <a:pt x="150" y="136"/>
                </a:cubicBezTo>
                <a:cubicBezTo>
                  <a:pt x="145" y="135"/>
                  <a:pt x="145" y="135"/>
                  <a:pt x="145" y="135"/>
                </a:cubicBezTo>
                <a:cubicBezTo>
                  <a:pt x="149" y="132"/>
                  <a:pt x="149" y="132"/>
                  <a:pt x="149" y="132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9" y="128"/>
                  <a:pt x="149" y="128"/>
                  <a:pt x="149" y="128"/>
                </a:cubicBezTo>
                <a:cubicBezTo>
                  <a:pt x="145" y="125"/>
                  <a:pt x="145" y="125"/>
                  <a:pt x="145" y="125"/>
                </a:cubicBezTo>
                <a:cubicBezTo>
                  <a:pt x="149" y="124"/>
                  <a:pt x="149" y="124"/>
                  <a:pt x="149" y="124"/>
                </a:cubicBezTo>
                <a:cubicBezTo>
                  <a:pt x="145" y="121"/>
                  <a:pt x="145" y="121"/>
                  <a:pt x="145" y="121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46" y="116"/>
                  <a:pt x="146" y="116"/>
                  <a:pt x="146" y="116"/>
                </a:cubicBezTo>
                <a:cubicBezTo>
                  <a:pt x="151" y="116"/>
                  <a:pt x="151" y="116"/>
                  <a:pt x="151" y="116"/>
                </a:cubicBezTo>
                <a:cubicBezTo>
                  <a:pt x="148" y="112"/>
                  <a:pt x="148" y="112"/>
                  <a:pt x="148" y="112"/>
                </a:cubicBezTo>
                <a:cubicBezTo>
                  <a:pt x="153" y="112"/>
                  <a:pt x="153" y="112"/>
                  <a:pt x="153" y="112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5" y="109"/>
                  <a:pt x="155" y="109"/>
                  <a:pt x="155" y="109"/>
                </a:cubicBezTo>
                <a:cubicBezTo>
                  <a:pt x="153" y="104"/>
                  <a:pt x="153" y="104"/>
                  <a:pt x="153" y="104"/>
                </a:cubicBezTo>
                <a:cubicBezTo>
                  <a:pt x="158" y="106"/>
                  <a:pt x="158" y="106"/>
                  <a:pt x="158" y="106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61" y="103"/>
                  <a:pt x="161" y="103"/>
                  <a:pt x="161" y="103"/>
                </a:cubicBezTo>
                <a:cubicBezTo>
                  <a:pt x="160" y="98"/>
                  <a:pt x="160" y="98"/>
                  <a:pt x="160" y="98"/>
                </a:cubicBezTo>
                <a:cubicBezTo>
                  <a:pt x="164" y="100"/>
                  <a:pt x="164" y="100"/>
                  <a:pt x="164" y="100"/>
                </a:cubicBezTo>
                <a:cubicBezTo>
                  <a:pt x="164" y="95"/>
                  <a:pt x="164" y="95"/>
                  <a:pt x="164" y="95"/>
                </a:cubicBezTo>
                <a:cubicBezTo>
                  <a:pt x="168" y="98"/>
                  <a:pt x="168" y="98"/>
                  <a:pt x="168" y="98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71" y="97"/>
                  <a:pt x="171" y="97"/>
                  <a:pt x="171" y="97"/>
                </a:cubicBezTo>
                <a:cubicBezTo>
                  <a:pt x="172" y="92"/>
                  <a:pt x="172" y="92"/>
                  <a:pt x="172" y="92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1" y="91"/>
                  <a:pt x="181" y="91"/>
                  <a:pt x="181" y="91"/>
                </a:cubicBezTo>
                <a:cubicBezTo>
                  <a:pt x="183" y="95"/>
                  <a:pt x="183" y="95"/>
                  <a:pt x="183" y="95"/>
                </a:cubicBezTo>
                <a:cubicBezTo>
                  <a:pt x="186" y="91"/>
                  <a:pt x="186" y="91"/>
                  <a:pt x="186" y="91"/>
                </a:cubicBezTo>
                <a:cubicBezTo>
                  <a:pt x="187" y="96"/>
                  <a:pt x="187" y="96"/>
                  <a:pt x="187" y="96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1" y="97"/>
                  <a:pt x="191" y="97"/>
                  <a:pt x="191" y="97"/>
                </a:cubicBezTo>
                <a:cubicBezTo>
                  <a:pt x="195" y="93"/>
                  <a:pt x="195" y="93"/>
                  <a:pt x="195" y="93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9" y="95"/>
                  <a:pt x="199" y="95"/>
                  <a:pt x="199" y="95"/>
                </a:cubicBezTo>
                <a:cubicBezTo>
                  <a:pt x="199" y="100"/>
                  <a:pt x="199" y="100"/>
                  <a:pt x="199" y="10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202" y="103"/>
                  <a:pt x="202" y="103"/>
                  <a:pt x="202" y="103"/>
                </a:cubicBezTo>
                <a:cubicBezTo>
                  <a:pt x="207" y="101"/>
                  <a:pt x="207" y="101"/>
                  <a:pt x="207" y="101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7" y="105"/>
                  <a:pt x="207" y="105"/>
                  <a:pt x="207" y="105"/>
                </a:cubicBezTo>
                <a:cubicBezTo>
                  <a:pt x="207" y="23"/>
                  <a:pt x="207" y="23"/>
                  <a:pt x="207" y="23"/>
                </a:cubicBezTo>
                <a:cubicBezTo>
                  <a:pt x="23" y="23"/>
                  <a:pt x="23" y="23"/>
                  <a:pt x="23" y="23"/>
                </a:cubicBezTo>
                <a:close/>
                <a:moveTo>
                  <a:pt x="34" y="126"/>
                </a:moveTo>
                <a:cubicBezTo>
                  <a:pt x="34" y="130"/>
                  <a:pt x="34" y="130"/>
                  <a:pt x="34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34" y="126"/>
                  <a:pt x="34" y="126"/>
                  <a:pt x="34" y="126"/>
                </a:cubicBezTo>
                <a:close/>
                <a:moveTo>
                  <a:pt x="90" y="126"/>
                </a:moveTo>
                <a:cubicBezTo>
                  <a:pt x="90" y="130"/>
                  <a:pt x="90" y="130"/>
                  <a:pt x="90" y="130"/>
                </a:cubicBezTo>
                <a:cubicBezTo>
                  <a:pt x="125" y="130"/>
                  <a:pt x="125" y="130"/>
                  <a:pt x="125" y="130"/>
                </a:cubicBezTo>
                <a:cubicBezTo>
                  <a:pt x="125" y="126"/>
                  <a:pt x="125" y="126"/>
                  <a:pt x="125" y="126"/>
                </a:cubicBezTo>
                <a:cubicBezTo>
                  <a:pt x="90" y="126"/>
                  <a:pt x="90" y="126"/>
                  <a:pt x="90" y="126"/>
                </a:cubicBezTo>
                <a:close/>
                <a:moveTo>
                  <a:pt x="45" y="55"/>
                </a:moveTo>
                <a:cubicBezTo>
                  <a:pt x="45" y="58"/>
                  <a:pt x="45" y="58"/>
                  <a:pt x="45" y="58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5" y="55"/>
                  <a:pt x="185" y="55"/>
                  <a:pt x="185" y="55"/>
                </a:cubicBezTo>
                <a:cubicBezTo>
                  <a:pt x="45" y="55"/>
                  <a:pt x="45" y="55"/>
                  <a:pt x="45" y="55"/>
                </a:cubicBezTo>
                <a:close/>
                <a:moveTo>
                  <a:pt x="45" y="44"/>
                </a:moveTo>
                <a:cubicBezTo>
                  <a:pt x="45" y="48"/>
                  <a:pt x="45" y="48"/>
                  <a:pt x="45" y="48"/>
                </a:cubicBezTo>
                <a:cubicBezTo>
                  <a:pt x="185" y="48"/>
                  <a:pt x="185" y="48"/>
                  <a:pt x="185" y="48"/>
                </a:cubicBezTo>
                <a:cubicBezTo>
                  <a:pt x="185" y="44"/>
                  <a:pt x="185" y="44"/>
                  <a:pt x="185" y="44"/>
                </a:cubicBezTo>
                <a:cubicBezTo>
                  <a:pt x="45" y="44"/>
                  <a:pt x="45" y="44"/>
                  <a:pt x="45" y="44"/>
                </a:cubicBezTo>
                <a:close/>
                <a:moveTo>
                  <a:pt x="45" y="64"/>
                </a:moveTo>
                <a:cubicBezTo>
                  <a:pt x="45" y="68"/>
                  <a:pt x="45" y="68"/>
                  <a:pt x="45" y="68"/>
                </a:cubicBezTo>
                <a:cubicBezTo>
                  <a:pt x="185" y="68"/>
                  <a:pt x="185" y="68"/>
                  <a:pt x="185" y="68"/>
                </a:cubicBezTo>
                <a:cubicBezTo>
                  <a:pt x="185" y="64"/>
                  <a:pt x="185" y="64"/>
                  <a:pt x="185" y="64"/>
                </a:cubicBezTo>
                <a:cubicBezTo>
                  <a:pt x="45" y="64"/>
                  <a:pt x="45" y="64"/>
                  <a:pt x="45" y="64"/>
                </a:cubicBezTo>
                <a:close/>
                <a:moveTo>
                  <a:pt x="45" y="84"/>
                </a:moveTo>
                <a:cubicBezTo>
                  <a:pt x="45" y="88"/>
                  <a:pt x="45" y="88"/>
                  <a:pt x="45" y="88"/>
                </a:cubicBezTo>
                <a:cubicBezTo>
                  <a:pt x="156" y="88"/>
                  <a:pt x="156" y="88"/>
                  <a:pt x="156" y="88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45" y="84"/>
                  <a:pt x="45" y="84"/>
                  <a:pt x="45" y="84"/>
                </a:cubicBezTo>
                <a:close/>
                <a:moveTo>
                  <a:pt x="45" y="74"/>
                </a:moveTo>
                <a:cubicBezTo>
                  <a:pt x="45" y="78"/>
                  <a:pt x="45" y="78"/>
                  <a:pt x="45" y="78"/>
                </a:cubicBezTo>
                <a:cubicBezTo>
                  <a:pt x="156" y="78"/>
                  <a:pt x="156" y="78"/>
                  <a:pt x="156" y="78"/>
                </a:cubicBezTo>
                <a:cubicBezTo>
                  <a:pt x="156" y="74"/>
                  <a:pt x="156" y="74"/>
                  <a:pt x="156" y="74"/>
                </a:cubicBezTo>
                <a:lnTo>
                  <a:pt x="45" y="7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22"/>
          <p:cNvSpPr>
            <a:spLocks noEditPoints="1"/>
          </p:cNvSpPr>
          <p:nvPr/>
        </p:nvSpPr>
        <p:spPr>
          <a:xfrm>
            <a:off x="6066736" y="3193102"/>
            <a:ext cx="975509" cy="614678"/>
          </a:xfrm>
          <a:custGeom>
            <a:avLst/>
            <a:gdLst/>
            <a:ahLst/>
            <a:cxnLst>
              <a:cxn ang="0">
                <a:pos x="1203728" y="879895"/>
              </a:cxn>
              <a:cxn ang="0">
                <a:pos x="761181" y="1027529"/>
              </a:cxn>
              <a:cxn ang="0">
                <a:pos x="300932" y="862179"/>
              </a:cxn>
              <a:cxn ang="0">
                <a:pos x="300932" y="490143"/>
              </a:cxn>
              <a:cxn ang="0">
                <a:pos x="755280" y="702735"/>
              </a:cxn>
              <a:cxn ang="0">
                <a:pos x="377640" y="525575"/>
              </a:cxn>
              <a:cxn ang="0">
                <a:pos x="165218" y="425184"/>
              </a:cxn>
              <a:cxn ang="0">
                <a:pos x="129814" y="413374"/>
              </a:cxn>
              <a:cxn ang="0">
                <a:pos x="123913" y="407468"/>
              </a:cxn>
              <a:cxn ang="0">
                <a:pos x="106211" y="442900"/>
              </a:cxn>
              <a:cxn ang="0">
                <a:pos x="106211" y="809031"/>
              </a:cxn>
              <a:cxn ang="0">
                <a:pos x="106211" y="809031"/>
              </a:cxn>
              <a:cxn ang="0">
                <a:pos x="147516" y="873990"/>
              </a:cxn>
              <a:cxn ang="0">
                <a:pos x="129814" y="927138"/>
              </a:cxn>
              <a:cxn ang="0">
                <a:pos x="129814" y="1051150"/>
              </a:cxn>
              <a:cxn ang="0">
                <a:pos x="123913" y="1051150"/>
              </a:cxn>
              <a:cxn ang="0">
                <a:pos x="123913" y="933043"/>
              </a:cxn>
              <a:cxn ang="0">
                <a:pos x="112112" y="938949"/>
              </a:cxn>
              <a:cxn ang="0">
                <a:pos x="112112" y="1051150"/>
              </a:cxn>
              <a:cxn ang="0">
                <a:pos x="106211" y="1051150"/>
              </a:cxn>
              <a:cxn ang="0">
                <a:pos x="106211" y="938949"/>
              </a:cxn>
              <a:cxn ang="0">
                <a:pos x="94410" y="944854"/>
              </a:cxn>
              <a:cxn ang="0">
                <a:pos x="94410" y="1051150"/>
              </a:cxn>
              <a:cxn ang="0">
                <a:pos x="88509" y="1051150"/>
              </a:cxn>
              <a:cxn ang="0">
                <a:pos x="88509" y="944854"/>
              </a:cxn>
              <a:cxn ang="0">
                <a:pos x="76708" y="938949"/>
              </a:cxn>
              <a:cxn ang="0">
                <a:pos x="76708" y="1051150"/>
              </a:cxn>
              <a:cxn ang="0">
                <a:pos x="64907" y="1051150"/>
              </a:cxn>
              <a:cxn ang="0">
                <a:pos x="64907" y="938949"/>
              </a:cxn>
              <a:cxn ang="0">
                <a:pos x="59006" y="933043"/>
              </a:cxn>
              <a:cxn ang="0">
                <a:pos x="59006" y="1051150"/>
              </a:cxn>
              <a:cxn ang="0">
                <a:pos x="47205" y="1051150"/>
              </a:cxn>
              <a:cxn ang="0">
                <a:pos x="47205" y="927138"/>
              </a:cxn>
              <a:cxn ang="0">
                <a:pos x="29503" y="873990"/>
              </a:cxn>
              <a:cxn ang="0">
                <a:pos x="70808" y="809031"/>
              </a:cxn>
              <a:cxn ang="0">
                <a:pos x="76708" y="425184"/>
              </a:cxn>
              <a:cxn ang="0">
                <a:pos x="88509" y="389752"/>
              </a:cxn>
              <a:cxn ang="0">
                <a:pos x="0" y="348415"/>
              </a:cxn>
              <a:cxn ang="0">
                <a:pos x="377640" y="171255"/>
              </a:cxn>
              <a:cxn ang="0">
                <a:pos x="755280" y="0"/>
              </a:cxn>
              <a:cxn ang="0">
                <a:pos x="1132920" y="171255"/>
              </a:cxn>
              <a:cxn ang="0">
                <a:pos x="1510560" y="348415"/>
              </a:cxn>
              <a:cxn ang="0">
                <a:pos x="1132920" y="525575"/>
              </a:cxn>
              <a:cxn ang="0">
                <a:pos x="755280" y="702735"/>
              </a:cxn>
              <a:cxn ang="0">
                <a:pos x="1191926" y="496048"/>
              </a:cxn>
              <a:cxn ang="0">
                <a:pos x="1203728" y="879895"/>
              </a:cxn>
              <a:cxn ang="0">
                <a:pos x="123913" y="407468"/>
              </a:cxn>
              <a:cxn ang="0">
                <a:pos x="631367" y="312983"/>
              </a:cxn>
              <a:cxn ang="0">
                <a:pos x="613665" y="336604"/>
              </a:cxn>
              <a:cxn ang="0">
                <a:pos x="666771" y="360226"/>
              </a:cxn>
              <a:cxn ang="0">
                <a:pos x="725777" y="336604"/>
              </a:cxn>
              <a:cxn ang="0">
                <a:pos x="702174" y="312983"/>
              </a:cxn>
              <a:cxn ang="0">
                <a:pos x="684473" y="307078"/>
              </a:cxn>
              <a:cxn ang="0">
                <a:pos x="88509" y="389752"/>
              </a:cxn>
              <a:cxn ang="0">
                <a:pos x="123913" y="407468"/>
              </a:cxn>
            </a:cxnLst>
            <a:rect l="0" t="0" r="0" b="0"/>
            <a:pathLst>
              <a:path w="256" h="178">
                <a:moveTo>
                  <a:pt x="204" y="149"/>
                </a:moveTo>
                <a:cubicBezTo>
                  <a:pt x="186" y="164"/>
                  <a:pt x="160" y="174"/>
                  <a:pt x="129" y="174"/>
                </a:cubicBezTo>
                <a:cubicBezTo>
                  <a:pt x="99" y="174"/>
                  <a:pt x="70" y="163"/>
                  <a:pt x="51" y="146"/>
                </a:cubicBezTo>
                <a:cubicBezTo>
                  <a:pt x="51" y="83"/>
                  <a:pt x="51" y="83"/>
                  <a:pt x="51" y="83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64" y="89"/>
                  <a:pt x="64" y="89"/>
                  <a:pt x="64" y="89"/>
                </a:cubicBezTo>
                <a:cubicBezTo>
                  <a:pt x="28" y="72"/>
                  <a:pt x="28" y="72"/>
                  <a:pt x="28" y="72"/>
                </a:cubicBezTo>
                <a:cubicBezTo>
                  <a:pt x="22" y="70"/>
                  <a:pt x="22" y="70"/>
                  <a:pt x="22" y="70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18" y="72"/>
                  <a:pt x="18" y="75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22" y="139"/>
                  <a:pt x="25" y="143"/>
                  <a:pt x="25" y="148"/>
                </a:cubicBezTo>
                <a:cubicBezTo>
                  <a:pt x="25" y="152"/>
                  <a:pt x="24" y="154"/>
                  <a:pt x="22" y="157"/>
                </a:cubicBezTo>
                <a:cubicBezTo>
                  <a:pt x="22" y="178"/>
                  <a:pt x="22" y="178"/>
                  <a:pt x="22" y="178"/>
                </a:cubicBezTo>
                <a:cubicBezTo>
                  <a:pt x="21" y="178"/>
                  <a:pt x="21" y="178"/>
                  <a:pt x="21" y="178"/>
                </a:cubicBezTo>
                <a:cubicBezTo>
                  <a:pt x="21" y="158"/>
                  <a:pt x="21" y="158"/>
                  <a:pt x="21" y="158"/>
                </a:cubicBezTo>
                <a:cubicBezTo>
                  <a:pt x="20" y="158"/>
                  <a:pt x="20" y="159"/>
                  <a:pt x="19" y="159"/>
                </a:cubicBezTo>
                <a:cubicBezTo>
                  <a:pt x="19" y="178"/>
                  <a:pt x="19" y="178"/>
                  <a:pt x="19" y="178"/>
                </a:cubicBezTo>
                <a:cubicBezTo>
                  <a:pt x="18" y="178"/>
                  <a:pt x="18" y="178"/>
                  <a:pt x="18" y="178"/>
                </a:cubicBezTo>
                <a:cubicBezTo>
                  <a:pt x="18" y="159"/>
                  <a:pt x="18" y="159"/>
                  <a:pt x="18" y="159"/>
                </a:cubicBezTo>
                <a:cubicBezTo>
                  <a:pt x="17" y="159"/>
                  <a:pt x="17" y="160"/>
                  <a:pt x="16" y="160"/>
                </a:cubicBezTo>
                <a:cubicBezTo>
                  <a:pt x="16" y="178"/>
                  <a:pt x="16" y="178"/>
                  <a:pt x="16" y="178"/>
                </a:cubicBezTo>
                <a:cubicBezTo>
                  <a:pt x="15" y="178"/>
                  <a:pt x="15" y="178"/>
                  <a:pt x="15" y="178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4" y="160"/>
                  <a:pt x="14" y="159"/>
                  <a:pt x="13" y="159"/>
                </a:cubicBezTo>
                <a:cubicBezTo>
                  <a:pt x="13" y="178"/>
                  <a:pt x="13" y="178"/>
                  <a:pt x="13" y="178"/>
                </a:cubicBezTo>
                <a:cubicBezTo>
                  <a:pt x="11" y="178"/>
                  <a:pt x="11" y="178"/>
                  <a:pt x="11" y="178"/>
                </a:cubicBezTo>
                <a:cubicBezTo>
                  <a:pt x="11" y="159"/>
                  <a:pt x="11" y="159"/>
                  <a:pt x="11" y="159"/>
                </a:cubicBezTo>
                <a:cubicBezTo>
                  <a:pt x="11" y="159"/>
                  <a:pt x="10" y="158"/>
                  <a:pt x="10" y="158"/>
                </a:cubicBezTo>
                <a:cubicBezTo>
                  <a:pt x="10" y="178"/>
                  <a:pt x="10" y="178"/>
                  <a:pt x="10" y="178"/>
                </a:cubicBezTo>
                <a:cubicBezTo>
                  <a:pt x="8" y="178"/>
                  <a:pt x="8" y="178"/>
                  <a:pt x="8" y="178"/>
                </a:cubicBezTo>
                <a:cubicBezTo>
                  <a:pt x="8" y="157"/>
                  <a:pt x="8" y="157"/>
                  <a:pt x="8" y="157"/>
                </a:cubicBezTo>
                <a:cubicBezTo>
                  <a:pt x="6" y="154"/>
                  <a:pt x="5" y="152"/>
                  <a:pt x="5" y="148"/>
                </a:cubicBezTo>
                <a:cubicBezTo>
                  <a:pt x="5" y="143"/>
                  <a:pt x="8" y="139"/>
                  <a:pt x="12" y="137"/>
                </a:cubicBezTo>
                <a:cubicBezTo>
                  <a:pt x="13" y="72"/>
                  <a:pt x="13" y="72"/>
                  <a:pt x="13" y="72"/>
                </a:cubicBezTo>
                <a:cubicBezTo>
                  <a:pt x="12" y="70"/>
                  <a:pt x="13" y="68"/>
                  <a:pt x="15" y="66"/>
                </a:cubicBezTo>
                <a:cubicBezTo>
                  <a:pt x="0" y="59"/>
                  <a:pt x="0" y="59"/>
                  <a:pt x="0" y="59"/>
                </a:cubicBezTo>
                <a:cubicBezTo>
                  <a:pt x="64" y="29"/>
                  <a:pt x="64" y="29"/>
                  <a:pt x="64" y="29"/>
                </a:cubicBezTo>
                <a:cubicBezTo>
                  <a:pt x="128" y="0"/>
                  <a:pt x="128" y="0"/>
                  <a:pt x="128" y="0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192" y="89"/>
                  <a:pt x="192" y="89"/>
                  <a:pt x="192" y="89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202" y="84"/>
                  <a:pt x="202" y="84"/>
                  <a:pt x="202" y="84"/>
                </a:cubicBezTo>
                <a:cubicBezTo>
                  <a:pt x="204" y="149"/>
                  <a:pt x="204" y="149"/>
                  <a:pt x="204" y="149"/>
                </a:cubicBezTo>
                <a:close/>
                <a:moveTo>
                  <a:pt x="21" y="69"/>
                </a:moveTo>
                <a:cubicBezTo>
                  <a:pt x="36" y="57"/>
                  <a:pt x="93" y="44"/>
                  <a:pt x="107" y="53"/>
                </a:cubicBezTo>
                <a:cubicBezTo>
                  <a:pt x="105" y="54"/>
                  <a:pt x="104" y="55"/>
                  <a:pt x="104" y="57"/>
                </a:cubicBezTo>
                <a:cubicBezTo>
                  <a:pt x="104" y="59"/>
                  <a:pt x="108" y="61"/>
                  <a:pt x="113" y="61"/>
                </a:cubicBezTo>
                <a:cubicBezTo>
                  <a:pt x="119" y="61"/>
                  <a:pt x="123" y="59"/>
                  <a:pt x="123" y="57"/>
                </a:cubicBezTo>
                <a:cubicBezTo>
                  <a:pt x="123" y="55"/>
                  <a:pt x="121" y="54"/>
                  <a:pt x="119" y="53"/>
                </a:cubicBezTo>
                <a:cubicBezTo>
                  <a:pt x="118" y="52"/>
                  <a:pt x="117" y="52"/>
                  <a:pt x="116" y="52"/>
                </a:cubicBezTo>
                <a:cubicBezTo>
                  <a:pt x="105" y="36"/>
                  <a:pt x="29" y="50"/>
                  <a:pt x="15" y="66"/>
                </a:cubicBezTo>
                <a:lnTo>
                  <a:pt x="21" y="69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54774" y="173437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电子图书资源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5"/>
          <p:cNvSpPr txBox="1"/>
          <p:nvPr/>
        </p:nvSpPr>
        <p:spPr>
          <a:xfrm>
            <a:off x="671502" y="2480948"/>
            <a:ext cx="262314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秀学术搜索、汇雅电子书、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畅想之星、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工具书网络出版总库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08497" y="173105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电子期刊资源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08497" y="267906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中国学术期刊网络出版总库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文献传递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113681" y="3997994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多媒体资源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7770" y="409656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学位论文资源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91881" y="4852265"/>
            <a:ext cx="30657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中国优秀硕士学位论文全文数据库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中国博士学位论文全文数据库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毕业论文数字化平台</a:t>
            </a:r>
          </a:p>
        </p:txBody>
      </p:sp>
      <p:sp>
        <p:nvSpPr>
          <p:cNvPr id="29" name="矩形 28"/>
          <p:cNvSpPr/>
          <p:nvPr/>
        </p:nvSpPr>
        <p:spPr>
          <a:xfrm>
            <a:off x="8051758" y="4853012"/>
            <a:ext cx="3033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新东方多媒体学习库 （包含新东方在线互动口语平台、新东方在线微课堂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星名师讲坛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98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225742" y="11501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访问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1.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图书馆网站首页点击数据库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2.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点击中国期刊网数据库 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439148" y="1124896"/>
            <a:ext cx="9723437" cy="5058189"/>
            <a:chOff x="2957055" y="572082"/>
            <a:chExt cx="9234945" cy="624167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055" y="572082"/>
              <a:ext cx="9234945" cy="624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圆角矩形 11"/>
            <p:cNvSpPr/>
            <p:nvPr/>
          </p:nvSpPr>
          <p:spPr>
            <a:xfrm>
              <a:off x="4928933" y="3886200"/>
              <a:ext cx="2120796" cy="3908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750456" y="864924"/>
            <a:ext cx="9409471" cy="5801259"/>
            <a:chOff x="1297858" y="848296"/>
            <a:chExt cx="9409471" cy="55998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858" y="848296"/>
              <a:ext cx="9409471" cy="559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直接连接符 15"/>
            <p:cNvCxnSpPr/>
            <p:nvPr/>
          </p:nvCxnSpPr>
          <p:spPr>
            <a:xfrm>
              <a:off x="3286889" y="4272317"/>
              <a:ext cx="6086901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/>
          <p:cNvSpPr/>
          <p:nvPr/>
        </p:nvSpPr>
        <p:spPr>
          <a:xfrm>
            <a:off x="1092592" y="248274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中国博士、优秀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硕士学位论文全文数据库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0985" y="3425588"/>
            <a:ext cx="311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 链接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下箭头 20"/>
          <p:cNvSpPr/>
          <p:nvPr/>
        </p:nvSpPr>
        <p:spPr>
          <a:xfrm>
            <a:off x="8256896" y="3794920"/>
            <a:ext cx="341194" cy="5041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>
            <a:off x="3741759" y="4591824"/>
            <a:ext cx="60869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1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737750" y="252084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中国博士、优秀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硕士学位论文全文数据库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3607" y="971550"/>
            <a:ext cx="11049000" cy="2724150"/>
            <a:chOff x="93607" y="971550"/>
            <a:chExt cx="11049000" cy="272415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7" y="971550"/>
              <a:ext cx="11049000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圆角矩形 4"/>
            <p:cNvSpPr/>
            <p:nvPr/>
          </p:nvSpPr>
          <p:spPr>
            <a:xfrm>
              <a:off x="3275462" y="2579428"/>
              <a:ext cx="723332" cy="43672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2191999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737750" y="25208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超星名师讲坛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2" y="1133474"/>
            <a:ext cx="117348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0" y="971550"/>
            <a:ext cx="9135110" cy="5753464"/>
            <a:chOff x="0" y="971550"/>
            <a:chExt cx="9135110" cy="5753464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971550"/>
              <a:ext cx="9135110" cy="5753464"/>
              <a:chOff x="225741" y="1055882"/>
              <a:chExt cx="9371014" cy="5781675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741" y="1055882"/>
                <a:ext cx="9371014" cy="57816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5" name="椭圆 4"/>
              <p:cNvSpPr/>
              <p:nvPr/>
            </p:nvSpPr>
            <p:spPr>
              <a:xfrm>
                <a:off x="5512904" y="4929809"/>
                <a:ext cx="914400" cy="371061"/>
              </a:xfrm>
              <a:prstGeom prst="ellipse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圆角矩形 12"/>
            <p:cNvSpPr/>
            <p:nvPr/>
          </p:nvSpPr>
          <p:spPr>
            <a:xfrm>
              <a:off x="5154065" y="4773567"/>
              <a:ext cx="891381" cy="3692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334" y="962207"/>
            <a:ext cx="9058275" cy="577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" y="971550"/>
            <a:ext cx="11766868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37750" y="252084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中国博士、优秀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硕士学位论文全文数据库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931857" y="3843337"/>
            <a:ext cx="245659" cy="1691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4885899" y="2893325"/>
            <a:ext cx="1576495" cy="818866"/>
          </a:xfrm>
          <a:prstGeom prst="wedgeRectCallout">
            <a:avLst>
              <a:gd name="adj1" fmla="val -77104"/>
              <a:gd name="adj2" fmla="val 691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995081" y="3043449"/>
            <a:ext cx="146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查看论文信息点击篇名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1550"/>
            <a:ext cx="1199261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2769075" y="6332561"/>
            <a:ext cx="1625504" cy="5254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标注 5"/>
          <p:cNvSpPr/>
          <p:nvPr/>
        </p:nvSpPr>
        <p:spPr>
          <a:xfrm>
            <a:off x="3657600" y="5554216"/>
            <a:ext cx="1214651" cy="437150"/>
          </a:xfrm>
          <a:prstGeom prst="wedgeRectCallout">
            <a:avLst>
              <a:gd name="adj1" fmla="val -50463"/>
              <a:gd name="adj2" fmla="val 10574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800901" y="5554216"/>
            <a:ext cx="118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CAJ</a:t>
            </a:r>
            <a:r>
              <a:rPr lang="zh-CN" altLang="en-US" dirty="0" smtClean="0">
                <a:solidFill>
                  <a:srgbClr val="FF0000"/>
                </a:solidFill>
              </a:rPr>
              <a:t>格式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7750" y="252084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中国博士、优秀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硕士学位论文全文数据库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37750" y="252084"/>
            <a:ext cx="7778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毕业论文数字化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平台 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http://</a:t>
            </a:r>
            <a:r>
              <a:rPr lang="en-US" altLang="zh-CN" sz="2400" b="1" dirty="0" smtClean="0"/>
              <a:t>121.193.129.15/Default.aspx</a:t>
            </a:r>
            <a:endParaRPr lang="zh-CN" altLang="en-US" sz="2400" b="1" dirty="0"/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15175" y="1473730"/>
            <a:ext cx="8450072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本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上传的毕业设计（论文），平台包含：论文全文、作者姓名、学号、系别、专业、论文题目、指导教师、中文关键词、英文关键词、中文摘要、分类号、机构代码（默认）、机构名称（默认）、学位授予单位（默认）、馆藏号、收录时间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个字段。全文收录的是校级优秀毕业论文（其他论文只收录题录部分），读者可以根据自己的需要进行检索。下载前需要安装谷歌浏览器和插件，在平台的首页有谷歌浏览器和插件下载，并附有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演示如何在线阅读和下载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的演示步骤，根据演示安装下载即可 。 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收录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本校本科生毕业论文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仅阅览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下载优秀毕业论文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653865" y="298251"/>
            <a:ext cx="304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毕业论文数字化平台 </a:t>
            </a:r>
            <a:endParaRPr lang="zh-CN" altLang="en-US" sz="2400" dirty="0"/>
          </a:p>
        </p:txBody>
      </p:sp>
      <p:grpSp>
        <p:nvGrpSpPr>
          <p:cNvPr id="9" name="组合 8"/>
          <p:cNvGrpSpPr/>
          <p:nvPr/>
        </p:nvGrpSpPr>
        <p:grpSpPr>
          <a:xfrm>
            <a:off x="653865" y="1096665"/>
            <a:ext cx="8278892" cy="5229227"/>
            <a:chOff x="653865" y="1096665"/>
            <a:chExt cx="8278892" cy="522922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865" y="1096665"/>
              <a:ext cx="8278892" cy="522922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247861" y="3458817"/>
              <a:ext cx="954156" cy="2524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285" y="1162050"/>
            <a:ext cx="10601325" cy="5695950"/>
          </a:xfrm>
          <a:prstGeom prst="rect">
            <a:avLst/>
          </a:prstGeom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9722829" y="1867667"/>
            <a:ext cx="1762539" cy="5168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77517" y="1485900"/>
            <a:ext cx="11049000" cy="5048250"/>
            <a:chOff x="677517" y="1950537"/>
            <a:chExt cx="11049000" cy="5048250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17" y="1950537"/>
              <a:ext cx="11049000" cy="504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10621617" y="4475075"/>
              <a:ext cx="784888" cy="22570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593242" y="990236"/>
            <a:ext cx="8620125" cy="5600700"/>
            <a:chOff x="593242" y="990236"/>
            <a:chExt cx="8620125" cy="560070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42" y="990236"/>
              <a:ext cx="8620125" cy="560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2292626" y="5963478"/>
              <a:ext cx="2120348" cy="5035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71" y="795655"/>
            <a:ext cx="58578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5420774" y="5115338"/>
            <a:ext cx="1325852" cy="1298714"/>
            <a:chOff x="5420774" y="5115338"/>
            <a:chExt cx="1325852" cy="1298714"/>
          </a:xfrm>
        </p:grpSpPr>
        <p:sp>
          <p:nvSpPr>
            <p:cNvPr id="7" name="矩形 6"/>
            <p:cNvSpPr/>
            <p:nvPr/>
          </p:nvSpPr>
          <p:spPr>
            <a:xfrm>
              <a:off x="6241774" y="6038385"/>
              <a:ext cx="504852" cy="37566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形标注 7"/>
            <p:cNvSpPr/>
            <p:nvPr/>
          </p:nvSpPr>
          <p:spPr>
            <a:xfrm>
              <a:off x="5420774" y="5115338"/>
              <a:ext cx="1073426" cy="848139"/>
            </a:xfrm>
            <a:prstGeom prst="wedgeEllipseCallout">
              <a:avLst>
                <a:gd name="adj1" fmla="val 54476"/>
                <a:gd name="adj2" fmla="val 68750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420774" y="5317146"/>
            <a:ext cx="14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点击保存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53865" y="298251"/>
            <a:ext cx="304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毕业论文数字化平台 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53865" y="29825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试用资源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51" y="1190767"/>
            <a:ext cx="9148549" cy="543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4585647" y="2006221"/>
            <a:ext cx="7042245" cy="3807725"/>
          </a:xfrm>
          <a:prstGeom prst="roundRect">
            <a:avLst>
              <a:gd name="adj" fmla="val 2419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61645" y="2006221"/>
            <a:ext cx="2581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  图书馆试用资源访问方式：</a:t>
            </a:r>
            <a:r>
              <a:rPr lang="en-US" altLang="zh-CN" dirty="0" smtClean="0"/>
              <a:t>1</a:t>
            </a:r>
            <a:r>
              <a:rPr lang="zh-CN" altLang="en-US" dirty="0" smtClean="0"/>
              <a:t>、图书馆数据库 </a:t>
            </a:r>
            <a:r>
              <a:rPr lang="en-US" altLang="zh-CN" dirty="0" smtClean="0"/>
              <a:t>2</a:t>
            </a:r>
            <a:r>
              <a:rPr lang="zh-CN" altLang="en-US" dirty="0" smtClean="0"/>
              <a:t>、关注图书微信公众号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7253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982151" y="225060"/>
            <a:ext cx="42450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试用资源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京东读书校园版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0071" y="1503854"/>
            <a:ext cx="579389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手机应用商店搜索“京东读</a:t>
            </a:r>
          </a:p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书校园版”</a:t>
            </a:r>
          </a:p>
          <a:p>
            <a:pPr algn="ctr"/>
            <a:endParaRPr lang="en-US" altLang="zh-CN" sz="20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</a:p>
          <a:p>
            <a:pPr algn="ctr"/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注册验证</a:t>
            </a:r>
          </a:p>
          <a:p>
            <a:pPr algn="ctr"/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通行码为：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TJDXRAXY </a:t>
            </a:r>
          </a:p>
          <a:p>
            <a:pPr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验证码为：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TJDXRAXY123321</a:t>
            </a:r>
          </a:p>
          <a:p>
            <a:pPr algn="ctr"/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可免费畅享京东读书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多万种畅读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下 14"/>
          <p:cNvSpPr/>
          <p:nvPr/>
        </p:nvSpPr>
        <p:spPr>
          <a:xfrm>
            <a:off x="2722130" y="2265733"/>
            <a:ext cx="385763" cy="7421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4"/>
          <p:cNvSpPr/>
          <p:nvPr/>
        </p:nvSpPr>
        <p:spPr>
          <a:xfrm>
            <a:off x="2718924" y="3487283"/>
            <a:ext cx="385763" cy="7421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4"/>
          <p:cNvSpPr/>
          <p:nvPr/>
        </p:nvSpPr>
        <p:spPr>
          <a:xfrm>
            <a:off x="2718923" y="4718891"/>
            <a:ext cx="385763" cy="7421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14" y="2540"/>
            <a:ext cx="431952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844033" y="282862"/>
            <a:ext cx="5133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试用资源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天津大学图书馆数字资源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1395" y="1548055"/>
            <a:ext cx="89019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天津大学图书馆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://www.lib.tju.edu.cn/system-index.jsp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460" y="1078488"/>
            <a:ext cx="12192000" cy="56138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73" y="1078488"/>
            <a:ext cx="12192000" cy="561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844033" y="282862"/>
            <a:ext cx="5133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试用资源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国家数字图书馆数字资源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9950" y="1367784"/>
            <a:ext cx="106490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国家数字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http://www.nlc.cn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/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读者通过手机号注册后就可以使用国家图书馆数字资源，在家里很方便使用。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927717" y="988512"/>
            <a:ext cx="9629775" cy="6010275"/>
            <a:chOff x="1927717" y="988512"/>
            <a:chExt cx="9629775" cy="60102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717" y="988512"/>
              <a:ext cx="9629775" cy="601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圆角矩形 7"/>
            <p:cNvSpPr/>
            <p:nvPr/>
          </p:nvSpPr>
          <p:spPr>
            <a:xfrm>
              <a:off x="8956675" y="3843130"/>
              <a:ext cx="1816735" cy="39756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11" y="752475"/>
            <a:ext cx="766762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" y="988512"/>
            <a:ext cx="1142047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303600"/>
            <a:ext cx="110680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844033" y="282862"/>
            <a:ext cx="4825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试用资源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全图书馆参考咨询联盟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905" y="1379401"/>
            <a:ext cx="11029605" cy="4743450"/>
            <a:chOff x="704905" y="1379401"/>
            <a:chExt cx="11029605" cy="47434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05" y="1379401"/>
              <a:ext cx="10972800" cy="474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圆角矩形 6"/>
            <p:cNvSpPr/>
            <p:nvPr/>
          </p:nvSpPr>
          <p:spPr>
            <a:xfrm>
              <a:off x="11387413" y="1392594"/>
              <a:ext cx="347097" cy="25664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15" y="1649237"/>
            <a:ext cx="55626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281388" y="1520915"/>
            <a:ext cx="10106025" cy="6000750"/>
            <a:chOff x="1042987" y="1210504"/>
            <a:chExt cx="10106025" cy="600075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7" y="1210504"/>
              <a:ext cx="10106025" cy="600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圆角矩形 11"/>
            <p:cNvSpPr/>
            <p:nvPr/>
          </p:nvSpPr>
          <p:spPr>
            <a:xfrm>
              <a:off x="3710609" y="3286539"/>
              <a:ext cx="1046921" cy="34455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208498" y="1152525"/>
            <a:ext cx="8620125" cy="5705475"/>
            <a:chOff x="1564957" y="1152525"/>
            <a:chExt cx="8620125" cy="5705475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4957" y="1152525"/>
              <a:ext cx="8620125" cy="570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椭圆 13"/>
            <p:cNvSpPr/>
            <p:nvPr/>
          </p:nvSpPr>
          <p:spPr>
            <a:xfrm>
              <a:off x="6191305" y="4611757"/>
              <a:ext cx="1468452" cy="76862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endCxn id="7" idx="2"/>
          </p:cNvCxnSpPr>
          <p:nvPr/>
        </p:nvCxnSpPr>
        <p:spPr>
          <a:xfrm>
            <a:off x="0" y="922020"/>
            <a:ext cx="4637405" cy="635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645" y="-95250"/>
            <a:ext cx="4173220" cy="124841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637405" y="890270"/>
            <a:ext cx="75565" cy="755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254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-9525" y="684022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sp>
        <p:nvSpPr>
          <p:cNvPr id="14" name="AutoShape 6"/>
          <p:cNvSpPr>
            <a:spLocks noChangeAspect="1" noChangeArrowheads="1"/>
          </p:cNvSpPr>
          <p:nvPr/>
        </p:nvSpPr>
        <p:spPr bwMode="auto">
          <a:xfrm>
            <a:off x="7151915" y="1752600"/>
            <a:ext cx="4673600" cy="3864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71502" y="1315561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13" name="泪滴形 12"/>
          <p:cNvSpPr/>
          <p:nvPr/>
        </p:nvSpPr>
        <p:spPr>
          <a:xfrm>
            <a:off x="4101411" y="4333243"/>
            <a:ext cx="1611313" cy="161131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泪滴形 14"/>
          <p:cNvSpPr/>
          <p:nvPr/>
        </p:nvSpPr>
        <p:spPr>
          <a:xfrm rot="5400000">
            <a:off x="4101411" y="2679068"/>
            <a:ext cx="1611313" cy="161131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泪滴形 15"/>
          <p:cNvSpPr/>
          <p:nvPr/>
        </p:nvSpPr>
        <p:spPr>
          <a:xfrm rot="16200000">
            <a:off x="5755586" y="4333243"/>
            <a:ext cx="1611313" cy="161131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泪滴形 16"/>
          <p:cNvSpPr/>
          <p:nvPr/>
        </p:nvSpPr>
        <p:spPr>
          <a:xfrm rot="10800000">
            <a:off x="5752410" y="2679068"/>
            <a:ext cx="1735067" cy="1614487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reeform 5"/>
          <p:cNvSpPr>
            <a:spLocks noEditPoints="1"/>
          </p:cNvSpPr>
          <p:nvPr/>
        </p:nvSpPr>
        <p:spPr>
          <a:xfrm>
            <a:off x="4501461" y="3161668"/>
            <a:ext cx="820738" cy="646112"/>
          </a:xfrm>
          <a:custGeom>
            <a:avLst/>
            <a:gdLst/>
            <a:ahLst/>
            <a:cxnLst>
              <a:cxn ang="0">
                <a:pos x="346334" y="193679"/>
              </a:cxn>
              <a:cxn ang="0">
                <a:pos x="378402" y="167855"/>
              </a:cxn>
              <a:cxn ang="0">
                <a:pos x="346334" y="122663"/>
              </a:cxn>
              <a:cxn ang="0">
                <a:pos x="346334" y="96839"/>
              </a:cxn>
              <a:cxn ang="0">
                <a:pos x="346334" y="90383"/>
              </a:cxn>
              <a:cxn ang="0">
                <a:pos x="468192" y="19368"/>
              </a:cxn>
              <a:cxn ang="0">
                <a:pos x="493847" y="96839"/>
              </a:cxn>
              <a:cxn ang="0">
                <a:pos x="493847" y="96839"/>
              </a:cxn>
              <a:cxn ang="0">
                <a:pos x="481020" y="135575"/>
              </a:cxn>
              <a:cxn ang="0">
                <a:pos x="474606" y="193679"/>
              </a:cxn>
              <a:cxn ang="0">
                <a:pos x="525915" y="193679"/>
              </a:cxn>
              <a:cxn ang="0">
                <a:pos x="275785" y="322798"/>
              </a:cxn>
              <a:cxn ang="0">
                <a:pos x="327093" y="581036"/>
              </a:cxn>
              <a:cxn ang="0">
                <a:pos x="423297" y="464829"/>
              </a:cxn>
              <a:cxn ang="0">
                <a:pos x="506674" y="484197"/>
              </a:cxn>
              <a:cxn ang="0">
                <a:pos x="538742" y="464829"/>
              </a:cxn>
              <a:cxn ang="0">
                <a:pos x="352748" y="548757"/>
              </a:cxn>
              <a:cxn ang="0">
                <a:pos x="211649" y="38736"/>
              </a:cxn>
              <a:cxn ang="0">
                <a:pos x="115445" y="200135"/>
              </a:cxn>
              <a:cxn ang="0">
                <a:pos x="153926" y="258238"/>
              </a:cxn>
              <a:cxn ang="0">
                <a:pos x="218062" y="142031"/>
              </a:cxn>
              <a:cxn ang="0">
                <a:pos x="314266" y="103295"/>
              </a:cxn>
              <a:cxn ang="0">
                <a:pos x="756804" y="154943"/>
              </a:cxn>
              <a:cxn ang="0">
                <a:pos x="596464" y="58104"/>
              </a:cxn>
              <a:cxn ang="0">
                <a:pos x="538742" y="96839"/>
              </a:cxn>
              <a:cxn ang="0">
                <a:pos x="654187" y="161399"/>
              </a:cxn>
              <a:cxn ang="0">
                <a:pos x="692668" y="258238"/>
              </a:cxn>
              <a:cxn ang="0">
                <a:pos x="192408" y="451917"/>
              </a:cxn>
              <a:cxn ang="0">
                <a:pos x="173167" y="516477"/>
              </a:cxn>
              <a:cxn ang="0">
                <a:pos x="262957" y="619772"/>
              </a:cxn>
              <a:cxn ang="0">
                <a:pos x="25654" y="529389"/>
              </a:cxn>
              <a:cxn ang="0">
                <a:pos x="96204" y="490653"/>
              </a:cxn>
              <a:cxn ang="0">
                <a:pos x="44895" y="451917"/>
              </a:cxn>
              <a:cxn ang="0">
                <a:pos x="192408" y="316342"/>
              </a:cxn>
              <a:cxn ang="0">
                <a:pos x="192408" y="451917"/>
              </a:cxn>
              <a:cxn ang="0">
                <a:pos x="776045" y="439005"/>
              </a:cxn>
              <a:cxn ang="0">
                <a:pos x="622119" y="309886"/>
              </a:cxn>
              <a:cxn ang="0">
                <a:pos x="628532" y="445461"/>
              </a:cxn>
              <a:cxn ang="0">
                <a:pos x="647773" y="503565"/>
              </a:cxn>
              <a:cxn ang="0">
                <a:pos x="557983" y="606860"/>
              </a:cxn>
              <a:cxn ang="0">
                <a:pos x="795286" y="516477"/>
              </a:cxn>
              <a:cxn ang="0">
                <a:pos x="718323" y="477741"/>
              </a:cxn>
            </a:cxnLst>
            <a:rect l="0" t="0" r="0" b="0"/>
            <a:pathLst>
              <a:path w="128" h="100">
                <a:moveTo>
                  <a:pt x="49" y="30"/>
                </a:moveTo>
                <a:cubicBezTo>
                  <a:pt x="51" y="30"/>
                  <a:pt x="53" y="30"/>
                  <a:pt x="54" y="30"/>
                </a:cubicBezTo>
                <a:cubicBezTo>
                  <a:pt x="56" y="31"/>
                  <a:pt x="57" y="30"/>
                  <a:pt x="57" y="29"/>
                </a:cubicBezTo>
                <a:cubicBezTo>
                  <a:pt x="58" y="28"/>
                  <a:pt x="59" y="27"/>
                  <a:pt x="59" y="26"/>
                </a:cubicBezTo>
                <a:cubicBezTo>
                  <a:pt x="58" y="24"/>
                  <a:pt x="57" y="23"/>
                  <a:pt x="56" y="21"/>
                </a:cubicBezTo>
                <a:cubicBezTo>
                  <a:pt x="55" y="20"/>
                  <a:pt x="55" y="20"/>
                  <a:pt x="54" y="19"/>
                </a:cubicBezTo>
                <a:cubicBezTo>
                  <a:pt x="54" y="18"/>
                  <a:pt x="54" y="17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8"/>
                  <a:pt x="54" y="5"/>
                  <a:pt x="57" y="3"/>
                </a:cubicBezTo>
                <a:cubicBezTo>
                  <a:pt x="61" y="0"/>
                  <a:pt x="69" y="0"/>
                  <a:pt x="73" y="3"/>
                </a:cubicBezTo>
                <a:cubicBezTo>
                  <a:pt x="76" y="5"/>
                  <a:pt x="77" y="9"/>
                  <a:pt x="76" y="14"/>
                </a:cubicBezTo>
                <a:cubicBezTo>
                  <a:pt x="77" y="14"/>
                  <a:pt x="77" y="14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7"/>
                  <a:pt x="77" y="18"/>
                  <a:pt x="77" y="19"/>
                </a:cubicBezTo>
                <a:cubicBezTo>
                  <a:pt x="76" y="20"/>
                  <a:pt x="76" y="20"/>
                  <a:pt x="75" y="21"/>
                </a:cubicBezTo>
                <a:cubicBezTo>
                  <a:pt x="75" y="22"/>
                  <a:pt x="74" y="24"/>
                  <a:pt x="73" y="25"/>
                </a:cubicBezTo>
                <a:cubicBezTo>
                  <a:pt x="73" y="27"/>
                  <a:pt x="73" y="29"/>
                  <a:pt x="74" y="30"/>
                </a:cubicBezTo>
                <a:cubicBezTo>
                  <a:pt x="75" y="30"/>
                  <a:pt x="76" y="30"/>
                  <a:pt x="77" y="30"/>
                </a:cubicBezTo>
                <a:cubicBezTo>
                  <a:pt x="79" y="30"/>
                  <a:pt x="80" y="30"/>
                  <a:pt x="82" y="30"/>
                </a:cubicBezTo>
                <a:cubicBezTo>
                  <a:pt x="86" y="34"/>
                  <a:pt x="89" y="44"/>
                  <a:pt x="88" y="50"/>
                </a:cubicBezTo>
                <a:cubicBezTo>
                  <a:pt x="81" y="55"/>
                  <a:pt x="48" y="55"/>
                  <a:pt x="43" y="50"/>
                </a:cubicBezTo>
                <a:cubicBezTo>
                  <a:pt x="43" y="44"/>
                  <a:pt x="44" y="35"/>
                  <a:pt x="49" y="30"/>
                </a:cubicBezTo>
                <a:close/>
                <a:moveTo>
                  <a:pt x="51" y="90"/>
                </a:moveTo>
                <a:cubicBezTo>
                  <a:pt x="47" y="72"/>
                  <a:pt x="47" y="72"/>
                  <a:pt x="47" y="72"/>
                </a:cubicBezTo>
                <a:cubicBezTo>
                  <a:pt x="66" y="72"/>
                  <a:pt x="66" y="72"/>
                  <a:pt x="66" y="72"/>
                </a:cubicBezTo>
                <a:cubicBezTo>
                  <a:pt x="62" y="77"/>
                  <a:pt x="62" y="77"/>
                  <a:pt x="62" y="77"/>
                </a:cubicBezTo>
                <a:cubicBezTo>
                  <a:pt x="67" y="81"/>
                  <a:pt x="75" y="80"/>
                  <a:pt x="79" y="75"/>
                </a:cubicBezTo>
                <a:cubicBezTo>
                  <a:pt x="80" y="74"/>
                  <a:pt x="81" y="72"/>
                  <a:pt x="81" y="71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6"/>
                  <a:pt x="82" y="79"/>
                  <a:pt x="80" y="82"/>
                </a:cubicBezTo>
                <a:cubicBezTo>
                  <a:pt x="74" y="89"/>
                  <a:pt x="63" y="91"/>
                  <a:pt x="55" y="85"/>
                </a:cubicBezTo>
                <a:cubicBezTo>
                  <a:pt x="51" y="90"/>
                  <a:pt x="51" y="90"/>
                  <a:pt x="51" y="90"/>
                </a:cubicBezTo>
                <a:close/>
                <a:moveTo>
                  <a:pt x="33" y="6"/>
                </a:moveTo>
                <a:cubicBezTo>
                  <a:pt x="33" y="12"/>
                  <a:pt x="33" y="12"/>
                  <a:pt x="33" y="12"/>
                </a:cubicBezTo>
                <a:cubicBezTo>
                  <a:pt x="24" y="13"/>
                  <a:pt x="17" y="22"/>
                  <a:pt x="18" y="31"/>
                </a:cubicBezTo>
                <a:cubicBezTo>
                  <a:pt x="18" y="35"/>
                  <a:pt x="20" y="39"/>
                  <a:pt x="22" y="41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39"/>
                  <a:pt x="24" y="38"/>
                  <a:pt x="23" y="36"/>
                </a:cubicBezTo>
                <a:cubicBezTo>
                  <a:pt x="23" y="29"/>
                  <a:pt x="28" y="24"/>
                  <a:pt x="34" y="22"/>
                </a:cubicBezTo>
                <a:cubicBezTo>
                  <a:pt x="35" y="29"/>
                  <a:pt x="35" y="29"/>
                  <a:pt x="35" y="29"/>
                </a:cubicBezTo>
                <a:cubicBezTo>
                  <a:pt x="49" y="16"/>
                  <a:pt x="49" y="16"/>
                  <a:pt x="49" y="16"/>
                </a:cubicBezTo>
                <a:cubicBezTo>
                  <a:pt x="33" y="6"/>
                  <a:pt x="33" y="6"/>
                  <a:pt x="33" y="6"/>
                </a:cubicBezTo>
                <a:close/>
                <a:moveTo>
                  <a:pt x="118" y="24"/>
                </a:moveTo>
                <a:cubicBezTo>
                  <a:pt x="112" y="24"/>
                  <a:pt x="112" y="24"/>
                  <a:pt x="112" y="24"/>
                </a:cubicBezTo>
                <a:cubicBezTo>
                  <a:pt x="111" y="15"/>
                  <a:pt x="102" y="8"/>
                  <a:pt x="93" y="9"/>
                </a:cubicBezTo>
                <a:cubicBezTo>
                  <a:pt x="89" y="9"/>
                  <a:pt x="86" y="10"/>
                  <a:pt x="83" y="13"/>
                </a:cubicBezTo>
                <a:cubicBezTo>
                  <a:pt x="84" y="15"/>
                  <a:pt x="84" y="15"/>
                  <a:pt x="84" y="15"/>
                </a:cubicBezTo>
                <a:cubicBezTo>
                  <a:pt x="85" y="15"/>
                  <a:pt x="87" y="14"/>
                  <a:pt x="88" y="14"/>
                </a:cubicBezTo>
                <a:cubicBezTo>
                  <a:pt x="95" y="14"/>
                  <a:pt x="101" y="19"/>
                  <a:pt x="102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118" y="24"/>
                  <a:pt x="118" y="24"/>
                  <a:pt x="118" y="24"/>
                </a:cubicBezTo>
                <a:close/>
                <a:moveTo>
                  <a:pt x="30" y="70"/>
                </a:moveTo>
                <a:cubicBezTo>
                  <a:pt x="29" y="72"/>
                  <a:pt x="28" y="74"/>
                  <a:pt x="26" y="76"/>
                </a:cubicBezTo>
                <a:cubicBezTo>
                  <a:pt x="26" y="78"/>
                  <a:pt x="27" y="79"/>
                  <a:pt x="27" y="80"/>
                </a:cubicBezTo>
                <a:cubicBezTo>
                  <a:pt x="28" y="80"/>
                  <a:pt x="37" y="80"/>
                  <a:pt x="38" y="82"/>
                </a:cubicBezTo>
                <a:cubicBezTo>
                  <a:pt x="41" y="86"/>
                  <a:pt x="41" y="92"/>
                  <a:pt x="41" y="96"/>
                </a:cubicBezTo>
                <a:cubicBezTo>
                  <a:pt x="31" y="100"/>
                  <a:pt x="10" y="100"/>
                  <a:pt x="1" y="96"/>
                </a:cubicBezTo>
                <a:cubicBezTo>
                  <a:pt x="0" y="92"/>
                  <a:pt x="0" y="86"/>
                  <a:pt x="4" y="82"/>
                </a:cubicBezTo>
                <a:cubicBezTo>
                  <a:pt x="4" y="80"/>
                  <a:pt x="13" y="80"/>
                  <a:pt x="14" y="80"/>
                </a:cubicBezTo>
                <a:cubicBezTo>
                  <a:pt x="15" y="78"/>
                  <a:pt x="15" y="77"/>
                  <a:pt x="15" y="76"/>
                </a:cubicBezTo>
                <a:cubicBezTo>
                  <a:pt x="13" y="74"/>
                  <a:pt x="12" y="72"/>
                  <a:pt x="11" y="70"/>
                </a:cubicBezTo>
                <a:cubicBezTo>
                  <a:pt x="10" y="70"/>
                  <a:pt x="8" y="70"/>
                  <a:pt x="7" y="70"/>
                </a:cubicBezTo>
                <a:cubicBezTo>
                  <a:pt x="6" y="63"/>
                  <a:pt x="7" y="52"/>
                  <a:pt x="10" y="49"/>
                </a:cubicBezTo>
                <a:cubicBezTo>
                  <a:pt x="15" y="45"/>
                  <a:pt x="26" y="45"/>
                  <a:pt x="30" y="49"/>
                </a:cubicBezTo>
                <a:cubicBezTo>
                  <a:pt x="34" y="51"/>
                  <a:pt x="36" y="63"/>
                  <a:pt x="35" y="70"/>
                </a:cubicBezTo>
                <a:cubicBezTo>
                  <a:pt x="34" y="70"/>
                  <a:pt x="31" y="70"/>
                  <a:pt x="30" y="70"/>
                </a:cubicBezTo>
                <a:close/>
                <a:moveTo>
                  <a:pt x="117" y="69"/>
                </a:moveTo>
                <a:cubicBezTo>
                  <a:pt x="117" y="68"/>
                  <a:pt x="121" y="68"/>
                  <a:pt x="121" y="68"/>
                </a:cubicBezTo>
                <a:cubicBezTo>
                  <a:pt x="122" y="61"/>
                  <a:pt x="120" y="50"/>
                  <a:pt x="117" y="47"/>
                </a:cubicBezTo>
                <a:cubicBezTo>
                  <a:pt x="112" y="44"/>
                  <a:pt x="101" y="44"/>
                  <a:pt x="97" y="48"/>
                </a:cubicBezTo>
                <a:cubicBezTo>
                  <a:pt x="94" y="50"/>
                  <a:pt x="92" y="61"/>
                  <a:pt x="93" y="68"/>
                </a:cubicBezTo>
                <a:cubicBezTo>
                  <a:pt x="94" y="69"/>
                  <a:pt x="97" y="68"/>
                  <a:pt x="98" y="69"/>
                </a:cubicBezTo>
                <a:cubicBezTo>
                  <a:pt x="98" y="71"/>
                  <a:pt x="100" y="73"/>
                  <a:pt x="102" y="74"/>
                </a:cubicBezTo>
                <a:cubicBezTo>
                  <a:pt x="102" y="76"/>
                  <a:pt x="101" y="77"/>
                  <a:pt x="101" y="78"/>
                </a:cubicBezTo>
                <a:cubicBezTo>
                  <a:pt x="100" y="78"/>
                  <a:pt x="91" y="79"/>
                  <a:pt x="90" y="80"/>
                </a:cubicBezTo>
                <a:cubicBezTo>
                  <a:pt x="87" y="84"/>
                  <a:pt x="87" y="91"/>
                  <a:pt x="87" y="94"/>
                </a:cubicBezTo>
                <a:cubicBezTo>
                  <a:pt x="97" y="98"/>
                  <a:pt x="118" y="98"/>
                  <a:pt x="127" y="94"/>
                </a:cubicBezTo>
                <a:cubicBezTo>
                  <a:pt x="128" y="91"/>
                  <a:pt x="127" y="84"/>
                  <a:pt x="124" y="80"/>
                </a:cubicBezTo>
                <a:cubicBezTo>
                  <a:pt x="124" y="79"/>
                  <a:pt x="115" y="78"/>
                  <a:pt x="114" y="78"/>
                </a:cubicBezTo>
                <a:cubicBezTo>
                  <a:pt x="113" y="77"/>
                  <a:pt x="113" y="76"/>
                  <a:pt x="112" y="74"/>
                </a:cubicBezTo>
                <a:cubicBezTo>
                  <a:pt x="114" y="73"/>
                  <a:pt x="116" y="71"/>
                  <a:pt x="117" y="69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9" name="Freeform 9"/>
          <p:cNvSpPr>
            <a:spLocks noEditPoints="1"/>
          </p:cNvSpPr>
          <p:nvPr/>
        </p:nvSpPr>
        <p:spPr>
          <a:xfrm>
            <a:off x="4526861" y="4785680"/>
            <a:ext cx="758825" cy="706438"/>
          </a:xfrm>
          <a:custGeom>
            <a:avLst/>
            <a:gdLst/>
            <a:ahLst/>
            <a:cxnLst>
              <a:cxn ang="0">
                <a:pos x="710221" y="0"/>
              </a:cxn>
              <a:cxn ang="0">
                <a:pos x="758372" y="470657"/>
              </a:cxn>
              <a:cxn ang="0">
                <a:pos x="680127" y="518930"/>
              </a:cxn>
              <a:cxn ang="0">
                <a:pos x="698184" y="464623"/>
              </a:cxn>
              <a:cxn ang="0">
                <a:pos x="60188" y="48273"/>
              </a:cxn>
              <a:cxn ang="0">
                <a:pos x="288904" y="464623"/>
              </a:cxn>
              <a:cxn ang="0">
                <a:pos x="331035" y="518930"/>
              </a:cxn>
              <a:cxn ang="0">
                <a:pos x="0" y="470657"/>
              </a:cxn>
              <a:cxn ang="0">
                <a:pos x="48151" y="0"/>
              </a:cxn>
              <a:cxn ang="0">
                <a:pos x="517619" y="289635"/>
              </a:cxn>
              <a:cxn ang="0">
                <a:pos x="668090" y="277567"/>
              </a:cxn>
              <a:cxn ang="0">
                <a:pos x="517619" y="235329"/>
              </a:cxn>
              <a:cxn ang="0">
                <a:pos x="668090" y="247397"/>
              </a:cxn>
              <a:cxn ang="0">
                <a:pos x="517619" y="235329"/>
              </a:cxn>
              <a:cxn ang="0">
                <a:pos x="595864" y="193090"/>
              </a:cxn>
              <a:cxn ang="0">
                <a:pos x="668090" y="181022"/>
              </a:cxn>
              <a:cxn ang="0">
                <a:pos x="595864" y="138784"/>
              </a:cxn>
              <a:cxn ang="0">
                <a:pos x="668090" y="150852"/>
              </a:cxn>
              <a:cxn ang="0">
                <a:pos x="595864" y="138784"/>
              </a:cxn>
              <a:cxn ang="0">
                <a:pos x="595864" y="108613"/>
              </a:cxn>
              <a:cxn ang="0">
                <a:pos x="668090" y="96545"/>
              </a:cxn>
              <a:cxn ang="0">
                <a:pos x="439374" y="96545"/>
              </a:cxn>
              <a:cxn ang="0">
                <a:pos x="571788" y="205158"/>
              </a:cxn>
              <a:cxn ang="0">
                <a:pos x="439374" y="96545"/>
              </a:cxn>
              <a:cxn ang="0">
                <a:pos x="222697" y="343942"/>
              </a:cxn>
              <a:cxn ang="0">
                <a:pos x="186584" y="241363"/>
              </a:cxn>
              <a:cxn ang="0">
                <a:pos x="102320" y="235329"/>
              </a:cxn>
              <a:cxn ang="0">
                <a:pos x="186584" y="205158"/>
              </a:cxn>
              <a:cxn ang="0">
                <a:pos x="252791" y="229295"/>
              </a:cxn>
              <a:cxn ang="0">
                <a:pos x="258809" y="235329"/>
              </a:cxn>
              <a:cxn ang="0">
                <a:pos x="306960" y="253431"/>
              </a:cxn>
              <a:cxn ang="0">
                <a:pos x="318998" y="168954"/>
              </a:cxn>
              <a:cxn ang="0">
                <a:pos x="349092" y="187056"/>
              </a:cxn>
              <a:cxn ang="0">
                <a:pos x="403261" y="132750"/>
              </a:cxn>
              <a:cxn ang="0">
                <a:pos x="331035" y="114647"/>
              </a:cxn>
              <a:cxn ang="0">
                <a:pos x="300941" y="144818"/>
              </a:cxn>
              <a:cxn ang="0">
                <a:pos x="294922" y="156886"/>
              </a:cxn>
              <a:cxn ang="0">
                <a:pos x="270847" y="211192"/>
              </a:cxn>
              <a:cxn ang="0">
                <a:pos x="246772" y="187056"/>
              </a:cxn>
              <a:cxn ang="0">
                <a:pos x="186584" y="174988"/>
              </a:cxn>
              <a:cxn ang="0">
                <a:pos x="132414" y="343942"/>
              </a:cxn>
              <a:cxn ang="0">
                <a:pos x="168527" y="265499"/>
              </a:cxn>
              <a:cxn ang="0">
                <a:pos x="132414" y="343942"/>
              </a:cxn>
              <a:cxn ang="0">
                <a:pos x="379186" y="343942"/>
              </a:cxn>
              <a:cxn ang="0">
                <a:pos x="343073" y="193090"/>
              </a:cxn>
              <a:cxn ang="0">
                <a:pos x="288904" y="343942"/>
              </a:cxn>
              <a:cxn ang="0">
                <a:pos x="325017" y="277567"/>
              </a:cxn>
              <a:cxn ang="0">
                <a:pos x="288904" y="343942"/>
              </a:cxn>
              <a:cxn ang="0">
                <a:pos x="270847" y="343942"/>
              </a:cxn>
              <a:cxn ang="0">
                <a:pos x="234734" y="259465"/>
              </a:cxn>
              <a:cxn ang="0">
                <a:pos x="493544" y="404283"/>
              </a:cxn>
              <a:cxn ang="0">
                <a:pos x="439374" y="247397"/>
              </a:cxn>
              <a:cxn ang="0">
                <a:pos x="367148" y="428419"/>
              </a:cxn>
              <a:cxn ang="0">
                <a:pos x="397242" y="561168"/>
              </a:cxn>
              <a:cxn ang="0">
                <a:pos x="439374" y="705986"/>
              </a:cxn>
              <a:cxn ang="0">
                <a:pos x="607901" y="663748"/>
              </a:cxn>
              <a:cxn ang="0">
                <a:pos x="589845" y="398249"/>
              </a:cxn>
              <a:cxn ang="0">
                <a:pos x="583826" y="368078"/>
              </a:cxn>
              <a:cxn ang="0">
                <a:pos x="535675" y="380146"/>
              </a:cxn>
              <a:cxn ang="0">
                <a:pos x="499563" y="349976"/>
              </a:cxn>
              <a:cxn ang="0">
                <a:pos x="18056" y="187056"/>
              </a:cxn>
              <a:cxn ang="0">
                <a:pos x="36113" y="319806"/>
              </a:cxn>
              <a:cxn ang="0">
                <a:pos x="18056" y="187056"/>
              </a:cxn>
            </a:cxnLst>
            <a:rect l="0" t="0" r="0" b="0"/>
            <a:pathLst>
              <a:path w="126" h="117">
                <a:moveTo>
                  <a:pt x="8" y="0"/>
                </a:moveTo>
                <a:cubicBezTo>
                  <a:pt x="118" y="0"/>
                  <a:pt x="118" y="0"/>
                  <a:pt x="118" y="0"/>
                </a:cubicBezTo>
                <a:cubicBezTo>
                  <a:pt x="123" y="0"/>
                  <a:pt x="126" y="4"/>
                  <a:pt x="126" y="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82"/>
                  <a:pt x="123" y="86"/>
                  <a:pt x="118" y="86"/>
                </a:cubicBezTo>
                <a:cubicBezTo>
                  <a:pt x="113" y="86"/>
                  <a:pt x="113" y="86"/>
                  <a:pt x="113" y="86"/>
                </a:cubicBezTo>
                <a:cubicBezTo>
                  <a:pt x="113" y="83"/>
                  <a:pt x="114" y="80"/>
                  <a:pt x="114" y="77"/>
                </a:cubicBezTo>
                <a:cubicBezTo>
                  <a:pt x="116" y="77"/>
                  <a:pt x="116" y="77"/>
                  <a:pt x="116" y="77"/>
                </a:cubicBezTo>
                <a:cubicBezTo>
                  <a:pt x="116" y="8"/>
                  <a:pt x="116" y="8"/>
                  <a:pt x="11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7"/>
                  <a:pt x="10" y="77"/>
                  <a:pt x="10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51" y="81"/>
                  <a:pt x="51" y="81"/>
                  <a:pt x="51" y="81"/>
                </a:cubicBezTo>
                <a:cubicBezTo>
                  <a:pt x="52" y="82"/>
                  <a:pt x="54" y="84"/>
                  <a:pt x="55" y="86"/>
                </a:cubicBezTo>
                <a:cubicBezTo>
                  <a:pt x="8" y="86"/>
                  <a:pt x="8" y="86"/>
                  <a:pt x="8" y="86"/>
                </a:cubicBezTo>
                <a:cubicBezTo>
                  <a:pt x="3" y="86"/>
                  <a:pt x="0" y="82"/>
                  <a:pt x="0" y="78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3" y="0"/>
                  <a:pt x="8" y="0"/>
                </a:cubicBezTo>
                <a:close/>
                <a:moveTo>
                  <a:pt x="86" y="46"/>
                </a:moveTo>
                <a:cubicBezTo>
                  <a:pt x="86" y="48"/>
                  <a:pt x="86" y="48"/>
                  <a:pt x="86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86" y="46"/>
                  <a:pt x="86" y="46"/>
                  <a:pt x="86" y="46"/>
                </a:cubicBezTo>
                <a:close/>
                <a:moveTo>
                  <a:pt x="86" y="39"/>
                </a:moveTo>
                <a:cubicBezTo>
                  <a:pt x="86" y="41"/>
                  <a:pt x="86" y="41"/>
                  <a:pt x="86" y="41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1" y="39"/>
                  <a:pt x="111" y="39"/>
                  <a:pt x="111" y="39"/>
                </a:cubicBezTo>
                <a:cubicBezTo>
                  <a:pt x="86" y="39"/>
                  <a:pt x="86" y="39"/>
                  <a:pt x="86" y="39"/>
                </a:cubicBezTo>
                <a:close/>
                <a:moveTo>
                  <a:pt x="99" y="30"/>
                </a:moveTo>
                <a:cubicBezTo>
                  <a:pt x="99" y="32"/>
                  <a:pt x="99" y="32"/>
                  <a:pt x="99" y="3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99" y="30"/>
                  <a:pt x="99" y="30"/>
                  <a:pt x="99" y="30"/>
                </a:cubicBezTo>
                <a:close/>
                <a:moveTo>
                  <a:pt x="99" y="23"/>
                </a:moveTo>
                <a:cubicBezTo>
                  <a:pt x="99" y="25"/>
                  <a:pt x="99" y="25"/>
                  <a:pt x="99" y="25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99" y="23"/>
                  <a:pt x="99" y="23"/>
                  <a:pt x="99" y="23"/>
                </a:cubicBezTo>
                <a:close/>
                <a:moveTo>
                  <a:pt x="99" y="16"/>
                </a:moveTo>
                <a:cubicBezTo>
                  <a:pt x="99" y="18"/>
                  <a:pt x="99" y="18"/>
                  <a:pt x="99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99" y="16"/>
                  <a:pt x="99" y="16"/>
                  <a:pt x="99" y="16"/>
                </a:cubicBezTo>
                <a:close/>
                <a:moveTo>
                  <a:pt x="73" y="16"/>
                </a:moveTo>
                <a:cubicBezTo>
                  <a:pt x="73" y="34"/>
                  <a:pt x="73" y="34"/>
                  <a:pt x="73" y="34"/>
                </a:cubicBezTo>
                <a:cubicBezTo>
                  <a:pt x="95" y="34"/>
                  <a:pt x="95" y="34"/>
                  <a:pt x="95" y="34"/>
                </a:cubicBezTo>
                <a:cubicBezTo>
                  <a:pt x="95" y="16"/>
                  <a:pt x="95" y="16"/>
                  <a:pt x="95" y="16"/>
                </a:cubicBezTo>
                <a:cubicBezTo>
                  <a:pt x="73" y="16"/>
                  <a:pt x="73" y="16"/>
                  <a:pt x="73" y="16"/>
                </a:cubicBezTo>
                <a:close/>
                <a:moveTo>
                  <a:pt x="31" y="57"/>
                </a:moveTo>
                <a:cubicBezTo>
                  <a:pt x="37" y="57"/>
                  <a:pt x="37" y="57"/>
                  <a:pt x="37" y="57"/>
                </a:cubicBezTo>
                <a:cubicBezTo>
                  <a:pt x="37" y="40"/>
                  <a:pt x="37" y="40"/>
                  <a:pt x="37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57"/>
                  <a:pt x="31" y="57"/>
                  <a:pt x="31" y="57"/>
                </a:cubicBezTo>
                <a:close/>
                <a:moveTo>
                  <a:pt x="17" y="39"/>
                </a:moveTo>
                <a:cubicBezTo>
                  <a:pt x="19" y="43"/>
                  <a:pt x="19" y="43"/>
                  <a:pt x="19" y="43"/>
                </a:cubicBezTo>
                <a:cubicBezTo>
                  <a:pt x="31" y="34"/>
                  <a:pt x="31" y="34"/>
                  <a:pt x="31" y="34"/>
                </a:cubicBezTo>
                <a:cubicBezTo>
                  <a:pt x="38" y="34"/>
                  <a:pt x="38" y="34"/>
                  <a:pt x="38" y="34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9"/>
                  <a:pt x="42" y="39"/>
                  <a:pt x="42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8" y="41"/>
                  <a:pt x="48" y="41"/>
                  <a:pt x="48" y="41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39"/>
                  <a:pt x="51" y="39"/>
                  <a:pt x="51" y="39"/>
                </a:cubicBezTo>
                <a:cubicBezTo>
                  <a:pt x="53" y="28"/>
                  <a:pt x="53" y="28"/>
                  <a:pt x="53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31"/>
                  <a:pt x="58" y="31"/>
                  <a:pt x="58" y="31"/>
                </a:cubicBezTo>
                <a:cubicBezTo>
                  <a:pt x="62" y="26"/>
                  <a:pt x="62" y="26"/>
                  <a:pt x="62" y="26"/>
                </a:cubicBezTo>
                <a:cubicBezTo>
                  <a:pt x="67" y="22"/>
                  <a:pt x="67" y="22"/>
                  <a:pt x="67" y="22"/>
                </a:cubicBezTo>
                <a:cubicBezTo>
                  <a:pt x="61" y="21"/>
                  <a:pt x="61" y="21"/>
                  <a:pt x="61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6" y="23"/>
                  <a:pt x="56" y="23"/>
                  <a:pt x="56" y="23"/>
                </a:cubicBezTo>
                <a:cubicBezTo>
                  <a:pt x="50" y="24"/>
                  <a:pt x="50" y="24"/>
                  <a:pt x="50" y="24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26"/>
                  <a:pt x="49" y="26"/>
                  <a:pt x="49" y="26"/>
                </a:cubicBezTo>
                <a:cubicBezTo>
                  <a:pt x="47" y="36"/>
                  <a:pt x="47" y="36"/>
                  <a:pt x="47" y="36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0" y="30"/>
                  <a:pt x="40" y="30"/>
                  <a:pt x="40" y="30"/>
                </a:cubicBezTo>
                <a:cubicBezTo>
                  <a:pt x="31" y="29"/>
                  <a:pt x="31" y="29"/>
                  <a:pt x="31" y="29"/>
                </a:cubicBezTo>
                <a:cubicBezTo>
                  <a:pt x="17" y="39"/>
                  <a:pt x="17" y="39"/>
                  <a:pt x="17" y="39"/>
                </a:cubicBezTo>
                <a:close/>
                <a:moveTo>
                  <a:pt x="22" y="57"/>
                </a:moveTo>
                <a:cubicBezTo>
                  <a:pt x="28" y="57"/>
                  <a:pt x="28" y="57"/>
                  <a:pt x="28" y="57"/>
                </a:cubicBezTo>
                <a:cubicBezTo>
                  <a:pt x="28" y="44"/>
                  <a:pt x="28" y="44"/>
                  <a:pt x="28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57"/>
                  <a:pt x="22" y="57"/>
                  <a:pt x="22" y="57"/>
                </a:cubicBezTo>
                <a:close/>
                <a:moveTo>
                  <a:pt x="57" y="57"/>
                </a:moveTo>
                <a:cubicBezTo>
                  <a:pt x="63" y="57"/>
                  <a:pt x="63" y="57"/>
                  <a:pt x="63" y="57"/>
                </a:cubicBezTo>
                <a:cubicBezTo>
                  <a:pt x="63" y="32"/>
                  <a:pt x="63" y="32"/>
                  <a:pt x="63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57"/>
                  <a:pt x="57" y="57"/>
                  <a:pt x="57" y="57"/>
                </a:cubicBezTo>
                <a:close/>
                <a:moveTo>
                  <a:pt x="48" y="57"/>
                </a:moveTo>
                <a:cubicBezTo>
                  <a:pt x="54" y="57"/>
                  <a:pt x="54" y="57"/>
                  <a:pt x="54" y="57"/>
                </a:cubicBezTo>
                <a:cubicBezTo>
                  <a:pt x="54" y="46"/>
                  <a:pt x="54" y="46"/>
                  <a:pt x="54" y="46"/>
                </a:cubicBezTo>
                <a:cubicBezTo>
                  <a:pt x="48" y="46"/>
                  <a:pt x="48" y="46"/>
                  <a:pt x="48" y="46"/>
                </a:cubicBezTo>
                <a:cubicBezTo>
                  <a:pt x="48" y="57"/>
                  <a:pt x="48" y="57"/>
                  <a:pt x="48" y="57"/>
                </a:cubicBezTo>
                <a:close/>
                <a:moveTo>
                  <a:pt x="39" y="57"/>
                </a:moveTo>
                <a:cubicBezTo>
                  <a:pt x="45" y="57"/>
                  <a:pt x="45" y="57"/>
                  <a:pt x="45" y="57"/>
                </a:cubicBezTo>
                <a:cubicBezTo>
                  <a:pt x="45" y="43"/>
                  <a:pt x="45" y="43"/>
                  <a:pt x="45" y="43"/>
                </a:cubicBezTo>
                <a:cubicBezTo>
                  <a:pt x="39" y="43"/>
                  <a:pt x="39" y="43"/>
                  <a:pt x="39" y="43"/>
                </a:cubicBezTo>
                <a:cubicBezTo>
                  <a:pt x="39" y="57"/>
                  <a:pt x="39" y="57"/>
                  <a:pt x="39" y="57"/>
                </a:cubicBezTo>
                <a:close/>
                <a:moveTo>
                  <a:pt x="82" y="67"/>
                </a:moveTo>
                <a:cubicBezTo>
                  <a:pt x="82" y="59"/>
                  <a:pt x="81" y="50"/>
                  <a:pt x="80" y="42"/>
                </a:cubicBezTo>
                <a:cubicBezTo>
                  <a:pt x="78" y="41"/>
                  <a:pt x="75" y="41"/>
                  <a:pt x="73" y="41"/>
                </a:cubicBezTo>
                <a:cubicBezTo>
                  <a:pt x="72" y="55"/>
                  <a:pt x="73" y="68"/>
                  <a:pt x="72" y="82"/>
                </a:cubicBezTo>
                <a:cubicBezTo>
                  <a:pt x="70" y="77"/>
                  <a:pt x="68" y="73"/>
                  <a:pt x="61" y="71"/>
                </a:cubicBezTo>
                <a:cubicBezTo>
                  <a:pt x="60" y="73"/>
                  <a:pt x="59" y="73"/>
                  <a:pt x="58" y="75"/>
                </a:cubicBezTo>
                <a:cubicBezTo>
                  <a:pt x="62" y="80"/>
                  <a:pt x="65" y="87"/>
                  <a:pt x="66" y="93"/>
                </a:cubicBezTo>
                <a:cubicBezTo>
                  <a:pt x="68" y="107"/>
                  <a:pt x="68" y="107"/>
                  <a:pt x="68" y="107"/>
                </a:cubicBezTo>
                <a:cubicBezTo>
                  <a:pt x="69" y="110"/>
                  <a:pt x="71" y="114"/>
                  <a:pt x="73" y="117"/>
                </a:cubicBezTo>
                <a:cubicBezTo>
                  <a:pt x="82" y="116"/>
                  <a:pt x="89" y="116"/>
                  <a:pt x="99" y="116"/>
                </a:cubicBezTo>
                <a:cubicBezTo>
                  <a:pt x="99" y="114"/>
                  <a:pt x="100" y="112"/>
                  <a:pt x="101" y="110"/>
                </a:cubicBezTo>
                <a:cubicBezTo>
                  <a:pt x="103" y="99"/>
                  <a:pt x="105" y="78"/>
                  <a:pt x="105" y="67"/>
                </a:cubicBezTo>
                <a:cubicBezTo>
                  <a:pt x="102" y="67"/>
                  <a:pt x="101" y="66"/>
                  <a:pt x="98" y="66"/>
                </a:cubicBezTo>
                <a:cubicBezTo>
                  <a:pt x="98" y="67"/>
                  <a:pt x="97" y="72"/>
                  <a:pt x="97" y="73"/>
                </a:cubicBezTo>
                <a:cubicBezTo>
                  <a:pt x="97" y="69"/>
                  <a:pt x="97" y="65"/>
                  <a:pt x="97" y="61"/>
                </a:cubicBezTo>
                <a:cubicBezTo>
                  <a:pt x="94" y="61"/>
                  <a:pt x="92" y="61"/>
                  <a:pt x="90" y="60"/>
                </a:cubicBezTo>
                <a:cubicBezTo>
                  <a:pt x="90" y="61"/>
                  <a:pt x="90" y="62"/>
                  <a:pt x="89" y="63"/>
                </a:cubicBezTo>
                <a:cubicBezTo>
                  <a:pt x="89" y="62"/>
                  <a:pt x="89" y="60"/>
                  <a:pt x="89" y="58"/>
                </a:cubicBezTo>
                <a:cubicBezTo>
                  <a:pt x="87" y="58"/>
                  <a:pt x="85" y="58"/>
                  <a:pt x="83" y="58"/>
                </a:cubicBezTo>
                <a:cubicBezTo>
                  <a:pt x="83" y="61"/>
                  <a:pt x="83" y="64"/>
                  <a:pt x="82" y="67"/>
                </a:cubicBezTo>
                <a:close/>
                <a:moveTo>
                  <a:pt x="3" y="31"/>
                </a:moveTo>
                <a:cubicBezTo>
                  <a:pt x="3" y="53"/>
                  <a:pt x="3" y="53"/>
                  <a:pt x="3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6" y="31"/>
                  <a:pt x="6" y="31"/>
                  <a:pt x="6" y="31"/>
                </a:cubicBezTo>
                <a:lnTo>
                  <a:pt x="3" y="31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    </a:t>
            </a:r>
            <a:endParaRPr lang="zh-CN" altLang="en-US" dirty="0"/>
          </a:p>
        </p:txBody>
      </p:sp>
      <p:sp>
        <p:nvSpPr>
          <p:cNvPr id="20" name="Freeform 19"/>
          <p:cNvSpPr>
            <a:spLocks noEditPoints="1"/>
          </p:cNvSpPr>
          <p:nvPr/>
        </p:nvSpPr>
        <p:spPr>
          <a:xfrm>
            <a:off x="6138174" y="4785680"/>
            <a:ext cx="750887" cy="666750"/>
          </a:xfrm>
          <a:custGeom>
            <a:avLst/>
            <a:gdLst/>
            <a:ahLst/>
            <a:cxnLst>
              <a:cxn ang="0">
                <a:pos x="698646" y="494923"/>
              </a:cxn>
              <a:cxn ang="0">
                <a:pos x="467961" y="494923"/>
              </a:cxn>
              <a:cxn ang="0">
                <a:pos x="0" y="0"/>
              </a:cxn>
              <a:cxn ang="0">
                <a:pos x="570122" y="313451"/>
              </a:cxn>
              <a:cxn ang="0">
                <a:pos x="547053" y="339847"/>
              </a:cxn>
              <a:cxn ang="0">
                <a:pos x="514098" y="353045"/>
              </a:cxn>
              <a:cxn ang="0">
                <a:pos x="507507" y="386040"/>
              </a:cxn>
              <a:cxn ang="0">
                <a:pos x="487734" y="415735"/>
              </a:cxn>
              <a:cxn ang="0">
                <a:pos x="504212" y="445430"/>
              </a:cxn>
              <a:cxn ang="0">
                <a:pos x="504212" y="481725"/>
              </a:cxn>
              <a:cxn ang="0">
                <a:pos x="537167" y="494923"/>
              </a:cxn>
              <a:cxn ang="0">
                <a:pos x="556940" y="524618"/>
              </a:cxn>
              <a:cxn ang="0">
                <a:pos x="593190" y="518019"/>
              </a:cxn>
              <a:cxn ang="0">
                <a:pos x="626145" y="527918"/>
              </a:cxn>
              <a:cxn ang="0">
                <a:pos x="649214" y="504821"/>
              </a:cxn>
              <a:cxn ang="0">
                <a:pos x="682169" y="491623"/>
              </a:cxn>
              <a:cxn ang="0">
                <a:pos x="688760" y="458628"/>
              </a:cxn>
              <a:cxn ang="0">
                <a:pos x="708533" y="428933"/>
              </a:cxn>
              <a:cxn ang="0">
                <a:pos x="692055" y="399238"/>
              </a:cxn>
              <a:cxn ang="0">
                <a:pos x="692055" y="362943"/>
              </a:cxn>
              <a:cxn ang="0">
                <a:pos x="659100" y="346446"/>
              </a:cxn>
              <a:cxn ang="0">
                <a:pos x="639327" y="320050"/>
              </a:cxn>
              <a:cxn ang="0">
                <a:pos x="603077" y="326649"/>
              </a:cxn>
              <a:cxn ang="0">
                <a:pos x="471257" y="633501"/>
              </a:cxn>
              <a:cxn ang="0">
                <a:pos x="563531" y="617004"/>
              </a:cxn>
              <a:cxn ang="0">
                <a:pos x="576713" y="531217"/>
              </a:cxn>
              <a:cxn ang="0">
                <a:pos x="537167" y="534517"/>
              </a:cxn>
              <a:cxn ang="0">
                <a:pos x="517394" y="501522"/>
              </a:cxn>
              <a:cxn ang="0">
                <a:pos x="481143" y="603806"/>
              </a:cxn>
              <a:cxn ang="0">
                <a:pos x="672282" y="501522"/>
              </a:cxn>
              <a:cxn ang="0">
                <a:pos x="655805" y="534517"/>
              </a:cxn>
              <a:cxn ang="0">
                <a:pos x="619554" y="537816"/>
              </a:cxn>
              <a:cxn ang="0">
                <a:pos x="688760" y="620303"/>
              </a:cxn>
              <a:cxn ang="0">
                <a:pos x="517394" y="422334"/>
              </a:cxn>
              <a:cxn ang="0">
                <a:pos x="655805" y="362943"/>
              </a:cxn>
              <a:cxn ang="0">
                <a:pos x="520689" y="422334"/>
              </a:cxn>
              <a:cxn ang="0">
                <a:pos x="652509" y="366243"/>
              </a:cxn>
              <a:cxn ang="0">
                <a:pos x="477848" y="445430"/>
              </a:cxn>
              <a:cxn ang="0">
                <a:pos x="491030" y="409136"/>
              </a:cxn>
              <a:cxn ang="0">
                <a:pos x="487734" y="369542"/>
              </a:cxn>
              <a:cxn ang="0">
                <a:pos x="520689" y="349745"/>
              </a:cxn>
              <a:cxn ang="0">
                <a:pos x="540462" y="313451"/>
              </a:cxn>
              <a:cxn ang="0">
                <a:pos x="576713" y="316751"/>
              </a:cxn>
              <a:cxn ang="0">
                <a:pos x="612963" y="300253"/>
              </a:cxn>
              <a:cxn ang="0">
                <a:pos x="642623" y="323350"/>
              </a:cxn>
              <a:cxn ang="0">
                <a:pos x="682169" y="333248"/>
              </a:cxn>
              <a:cxn ang="0">
                <a:pos x="112047" y="415735"/>
              </a:cxn>
              <a:cxn ang="0">
                <a:pos x="296595" y="415735"/>
              </a:cxn>
              <a:cxn ang="0">
                <a:pos x="148298" y="181472"/>
              </a:cxn>
              <a:cxn ang="0">
                <a:pos x="148298" y="145177"/>
              </a:cxn>
              <a:cxn ang="0">
                <a:pos x="148298" y="211167"/>
              </a:cxn>
              <a:cxn ang="0">
                <a:pos x="148298" y="277157"/>
              </a:cxn>
              <a:cxn ang="0">
                <a:pos x="148298" y="244162"/>
              </a:cxn>
            </a:cxnLst>
            <a:rect l="0" t="0" r="0" b="0"/>
            <a:pathLst>
              <a:path w="228" h="202">
                <a:moveTo>
                  <a:pt x="0" y="0"/>
                </a:moveTo>
                <a:cubicBezTo>
                  <a:pt x="228" y="0"/>
                  <a:pt x="228" y="0"/>
                  <a:pt x="228" y="0"/>
                </a:cubicBezTo>
                <a:cubicBezTo>
                  <a:pt x="228" y="160"/>
                  <a:pt x="228" y="160"/>
                  <a:pt x="228" y="160"/>
                </a:cubicBezTo>
                <a:cubicBezTo>
                  <a:pt x="215" y="160"/>
                  <a:pt x="215" y="160"/>
                  <a:pt x="215" y="160"/>
                </a:cubicBezTo>
                <a:cubicBezTo>
                  <a:pt x="212" y="150"/>
                  <a:pt x="212" y="150"/>
                  <a:pt x="212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19" y="11"/>
                  <a:pt x="219" y="11"/>
                  <a:pt x="219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142" y="150"/>
                  <a:pt x="142" y="150"/>
                  <a:pt x="142" y="150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181" y="94"/>
                </a:moveTo>
                <a:cubicBezTo>
                  <a:pt x="180" y="99"/>
                  <a:pt x="180" y="99"/>
                  <a:pt x="180" y="99"/>
                </a:cubicBezTo>
                <a:cubicBezTo>
                  <a:pt x="177" y="95"/>
                  <a:pt x="177" y="95"/>
                  <a:pt x="177" y="95"/>
                </a:cubicBezTo>
                <a:cubicBezTo>
                  <a:pt x="176" y="99"/>
                  <a:pt x="176" y="99"/>
                  <a:pt x="176" y="99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2" y="100"/>
                  <a:pt x="172" y="100"/>
                  <a:pt x="172" y="100"/>
                </a:cubicBezTo>
                <a:cubicBezTo>
                  <a:pt x="169" y="97"/>
                  <a:pt x="169" y="97"/>
                  <a:pt x="169" y="97"/>
                </a:cubicBezTo>
                <a:cubicBezTo>
                  <a:pt x="169" y="101"/>
                  <a:pt x="169" y="101"/>
                  <a:pt x="169" y="101"/>
                </a:cubicBezTo>
                <a:cubicBezTo>
                  <a:pt x="165" y="99"/>
                  <a:pt x="165" y="99"/>
                  <a:pt x="165" y="99"/>
                </a:cubicBezTo>
                <a:cubicBezTo>
                  <a:pt x="166" y="103"/>
                  <a:pt x="166" y="103"/>
                  <a:pt x="166" y="103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5"/>
                  <a:pt x="163" y="105"/>
                  <a:pt x="163" y="105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60" y="108"/>
                  <a:pt x="160" y="108"/>
                  <a:pt x="160" y="108"/>
                </a:cubicBezTo>
                <a:cubicBezTo>
                  <a:pt x="156" y="107"/>
                  <a:pt x="156" y="107"/>
                  <a:pt x="156" y="107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3" y="110"/>
                  <a:pt x="153" y="110"/>
                  <a:pt x="153" y="110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4" y="117"/>
                  <a:pt x="154" y="117"/>
                  <a:pt x="154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9" y="122"/>
                  <a:pt x="149" y="122"/>
                  <a:pt x="149" y="122"/>
                </a:cubicBezTo>
                <a:cubicBezTo>
                  <a:pt x="152" y="124"/>
                  <a:pt x="152" y="124"/>
                  <a:pt x="152" y="124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48" y="130"/>
                  <a:pt x="148" y="130"/>
                  <a:pt x="148" y="130"/>
                </a:cubicBezTo>
                <a:cubicBezTo>
                  <a:pt x="152" y="131"/>
                  <a:pt x="152" y="131"/>
                  <a:pt x="152" y="131"/>
                </a:cubicBezTo>
                <a:cubicBezTo>
                  <a:pt x="149" y="134"/>
                  <a:pt x="149" y="134"/>
                  <a:pt x="149" y="134"/>
                </a:cubicBezTo>
                <a:cubicBezTo>
                  <a:pt x="153" y="135"/>
                  <a:pt x="153" y="135"/>
                  <a:pt x="153" y="135"/>
                </a:cubicBezTo>
                <a:cubicBezTo>
                  <a:pt x="150" y="138"/>
                  <a:pt x="150" y="138"/>
                  <a:pt x="150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6" y="142"/>
                  <a:pt x="156" y="142"/>
                  <a:pt x="156" y="142"/>
                </a:cubicBezTo>
                <a:cubicBezTo>
                  <a:pt x="153" y="146"/>
                  <a:pt x="153" y="146"/>
                  <a:pt x="153" y="146"/>
                </a:cubicBezTo>
                <a:cubicBezTo>
                  <a:pt x="158" y="145"/>
                  <a:pt x="158" y="145"/>
                  <a:pt x="158" y="145"/>
                </a:cubicBezTo>
                <a:cubicBezTo>
                  <a:pt x="156" y="149"/>
                  <a:pt x="156" y="149"/>
                  <a:pt x="156" y="149"/>
                </a:cubicBezTo>
                <a:cubicBezTo>
                  <a:pt x="160" y="148"/>
                  <a:pt x="160" y="148"/>
                  <a:pt x="160" y="148"/>
                </a:cubicBezTo>
                <a:cubicBezTo>
                  <a:pt x="159" y="152"/>
                  <a:pt x="159" y="152"/>
                  <a:pt x="159" y="152"/>
                </a:cubicBezTo>
                <a:cubicBezTo>
                  <a:pt x="163" y="150"/>
                  <a:pt x="163" y="150"/>
                  <a:pt x="163" y="150"/>
                </a:cubicBezTo>
                <a:cubicBezTo>
                  <a:pt x="162" y="155"/>
                  <a:pt x="162" y="155"/>
                  <a:pt x="162" y="155"/>
                </a:cubicBezTo>
                <a:cubicBezTo>
                  <a:pt x="166" y="153"/>
                  <a:pt x="166" y="153"/>
                  <a:pt x="166" y="153"/>
                </a:cubicBezTo>
                <a:cubicBezTo>
                  <a:pt x="165" y="157"/>
                  <a:pt x="165" y="157"/>
                  <a:pt x="165" y="157"/>
                </a:cubicBezTo>
                <a:cubicBezTo>
                  <a:pt x="169" y="154"/>
                  <a:pt x="169" y="154"/>
                  <a:pt x="169" y="154"/>
                </a:cubicBezTo>
                <a:cubicBezTo>
                  <a:pt x="169" y="159"/>
                  <a:pt x="169" y="159"/>
                  <a:pt x="169" y="159"/>
                </a:cubicBezTo>
                <a:cubicBezTo>
                  <a:pt x="172" y="156"/>
                  <a:pt x="172" y="156"/>
                  <a:pt x="172" y="156"/>
                </a:cubicBezTo>
                <a:cubicBezTo>
                  <a:pt x="173" y="160"/>
                  <a:pt x="173" y="160"/>
                  <a:pt x="173" y="160"/>
                </a:cubicBezTo>
                <a:cubicBezTo>
                  <a:pt x="176" y="157"/>
                  <a:pt x="176" y="157"/>
                  <a:pt x="176" y="157"/>
                </a:cubicBezTo>
                <a:cubicBezTo>
                  <a:pt x="177" y="161"/>
                  <a:pt x="177" y="161"/>
                  <a:pt x="177" y="161"/>
                </a:cubicBezTo>
                <a:cubicBezTo>
                  <a:pt x="180" y="157"/>
                  <a:pt x="180" y="157"/>
                  <a:pt x="180" y="157"/>
                </a:cubicBezTo>
                <a:cubicBezTo>
                  <a:pt x="181" y="161"/>
                  <a:pt x="181" y="161"/>
                  <a:pt x="181" y="161"/>
                </a:cubicBezTo>
                <a:cubicBezTo>
                  <a:pt x="183" y="157"/>
                  <a:pt x="183" y="157"/>
                  <a:pt x="183" y="157"/>
                </a:cubicBezTo>
                <a:cubicBezTo>
                  <a:pt x="186" y="161"/>
                  <a:pt x="186" y="161"/>
                  <a:pt x="186" y="161"/>
                </a:cubicBezTo>
                <a:cubicBezTo>
                  <a:pt x="187" y="157"/>
                  <a:pt x="187" y="157"/>
                  <a:pt x="187" y="157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90" y="156"/>
                  <a:pt x="190" y="156"/>
                  <a:pt x="190" y="156"/>
                </a:cubicBezTo>
                <a:cubicBezTo>
                  <a:pt x="194" y="159"/>
                  <a:pt x="194" y="159"/>
                  <a:pt x="194" y="159"/>
                </a:cubicBezTo>
                <a:cubicBezTo>
                  <a:pt x="194" y="154"/>
                  <a:pt x="194" y="154"/>
                  <a:pt x="194" y="154"/>
                </a:cubicBezTo>
                <a:cubicBezTo>
                  <a:pt x="197" y="157"/>
                  <a:pt x="197" y="157"/>
                  <a:pt x="197" y="157"/>
                </a:cubicBezTo>
                <a:cubicBezTo>
                  <a:pt x="197" y="153"/>
                  <a:pt x="197" y="153"/>
                  <a:pt x="197" y="153"/>
                </a:cubicBezTo>
                <a:cubicBezTo>
                  <a:pt x="201" y="155"/>
                  <a:pt x="201" y="155"/>
                  <a:pt x="201" y="155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3" y="148"/>
                  <a:pt x="203" y="148"/>
                  <a:pt x="203" y="148"/>
                </a:cubicBezTo>
                <a:cubicBezTo>
                  <a:pt x="207" y="149"/>
                  <a:pt x="207" y="149"/>
                  <a:pt x="207" y="149"/>
                </a:cubicBezTo>
                <a:cubicBezTo>
                  <a:pt x="205" y="145"/>
                  <a:pt x="205" y="145"/>
                  <a:pt x="205" y="145"/>
                </a:cubicBezTo>
                <a:cubicBezTo>
                  <a:pt x="210" y="146"/>
                  <a:pt x="210" y="146"/>
                  <a:pt x="210" y="146"/>
                </a:cubicBezTo>
                <a:cubicBezTo>
                  <a:pt x="207" y="142"/>
                  <a:pt x="207" y="142"/>
                  <a:pt x="207" y="142"/>
                </a:cubicBezTo>
                <a:cubicBezTo>
                  <a:pt x="212" y="142"/>
                  <a:pt x="212" y="142"/>
                  <a:pt x="212" y="142"/>
                </a:cubicBezTo>
                <a:cubicBezTo>
                  <a:pt x="209" y="139"/>
                  <a:pt x="209" y="139"/>
                  <a:pt x="209" y="139"/>
                </a:cubicBezTo>
                <a:cubicBezTo>
                  <a:pt x="213" y="138"/>
                  <a:pt x="213" y="138"/>
                  <a:pt x="213" y="138"/>
                </a:cubicBezTo>
                <a:cubicBezTo>
                  <a:pt x="210" y="135"/>
                  <a:pt x="210" y="135"/>
                  <a:pt x="210" y="135"/>
                </a:cubicBezTo>
                <a:cubicBezTo>
                  <a:pt x="214" y="134"/>
                  <a:pt x="214" y="134"/>
                  <a:pt x="214" y="134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5" y="130"/>
                  <a:pt x="215" y="130"/>
                  <a:pt x="215" y="130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215" y="126"/>
                  <a:pt x="215" y="126"/>
                  <a:pt x="215" y="126"/>
                </a:cubicBezTo>
                <a:cubicBezTo>
                  <a:pt x="211" y="124"/>
                  <a:pt x="211" y="124"/>
                  <a:pt x="211" y="124"/>
                </a:cubicBezTo>
                <a:cubicBezTo>
                  <a:pt x="214" y="122"/>
                  <a:pt x="214" y="122"/>
                  <a:pt x="214" y="122"/>
                </a:cubicBezTo>
                <a:cubicBezTo>
                  <a:pt x="210" y="121"/>
                  <a:pt x="210" y="121"/>
                  <a:pt x="210" y="121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12" y="114"/>
                  <a:pt x="212" y="114"/>
                  <a:pt x="212" y="114"/>
                </a:cubicBezTo>
                <a:cubicBezTo>
                  <a:pt x="207" y="114"/>
                  <a:pt x="207" y="114"/>
                  <a:pt x="207" y="114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05" y="111"/>
                  <a:pt x="205" y="111"/>
                  <a:pt x="205" y="111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3" y="108"/>
                  <a:pt x="203" y="108"/>
                  <a:pt x="203" y="108"/>
                </a:cubicBezTo>
                <a:cubicBezTo>
                  <a:pt x="204" y="103"/>
                  <a:pt x="204" y="103"/>
                  <a:pt x="204" y="103"/>
                </a:cubicBezTo>
                <a:cubicBezTo>
                  <a:pt x="200" y="105"/>
                  <a:pt x="200" y="105"/>
                  <a:pt x="200" y="105"/>
                </a:cubicBezTo>
                <a:cubicBezTo>
                  <a:pt x="201" y="101"/>
                  <a:pt x="201" y="101"/>
                  <a:pt x="201" y="101"/>
                </a:cubicBezTo>
                <a:cubicBezTo>
                  <a:pt x="197" y="103"/>
                  <a:pt x="197" y="103"/>
                  <a:pt x="197" y="103"/>
                </a:cubicBezTo>
                <a:cubicBezTo>
                  <a:pt x="197" y="99"/>
                  <a:pt x="197" y="99"/>
                  <a:pt x="197" y="99"/>
                </a:cubicBezTo>
                <a:cubicBezTo>
                  <a:pt x="194" y="101"/>
                  <a:pt x="194" y="101"/>
                  <a:pt x="194" y="101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0" y="100"/>
                  <a:pt x="190" y="100"/>
                  <a:pt x="190" y="100"/>
                </a:cubicBezTo>
                <a:cubicBezTo>
                  <a:pt x="190" y="95"/>
                  <a:pt x="190" y="95"/>
                  <a:pt x="190" y="95"/>
                </a:cubicBezTo>
                <a:cubicBezTo>
                  <a:pt x="187" y="99"/>
                  <a:pt x="187" y="99"/>
                  <a:pt x="187" y="99"/>
                </a:cubicBezTo>
                <a:cubicBezTo>
                  <a:pt x="186" y="95"/>
                  <a:pt x="186" y="95"/>
                  <a:pt x="186" y="95"/>
                </a:cubicBezTo>
                <a:cubicBezTo>
                  <a:pt x="183" y="99"/>
                  <a:pt x="183" y="99"/>
                  <a:pt x="183" y="99"/>
                </a:cubicBezTo>
                <a:cubicBezTo>
                  <a:pt x="181" y="94"/>
                  <a:pt x="181" y="94"/>
                  <a:pt x="181" y="94"/>
                </a:cubicBezTo>
                <a:close/>
                <a:moveTo>
                  <a:pt x="146" y="183"/>
                </a:moveTo>
                <a:cubicBezTo>
                  <a:pt x="145" y="183"/>
                  <a:pt x="145" y="184"/>
                  <a:pt x="145" y="184"/>
                </a:cubicBezTo>
                <a:cubicBezTo>
                  <a:pt x="145" y="184"/>
                  <a:pt x="145" y="184"/>
                  <a:pt x="145" y="184"/>
                </a:cubicBezTo>
                <a:cubicBezTo>
                  <a:pt x="143" y="192"/>
                  <a:pt x="143" y="192"/>
                  <a:pt x="143" y="192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6" y="202"/>
                  <a:pt x="166" y="202"/>
                  <a:pt x="166" y="202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9" y="163"/>
                  <a:pt x="179" y="163"/>
                  <a:pt x="179" y="163"/>
                </a:cubicBezTo>
                <a:cubicBezTo>
                  <a:pt x="179" y="162"/>
                  <a:pt x="179" y="162"/>
                  <a:pt x="179" y="162"/>
                </a:cubicBezTo>
                <a:cubicBezTo>
                  <a:pt x="176" y="166"/>
                  <a:pt x="176" y="166"/>
                  <a:pt x="176" y="166"/>
                </a:cubicBezTo>
                <a:cubicBezTo>
                  <a:pt x="175" y="161"/>
                  <a:pt x="175" y="161"/>
                  <a:pt x="175" y="161"/>
                </a:cubicBezTo>
                <a:cubicBezTo>
                  <a:pt x="172" y="165"/>
                  <a:pt x="172" y="165"/>
                  <a:pt x="172" y="165"/>
                </a:cubicBezTo>
                <a:cubicBezTo>
                  <a:pt x="171" y="160"/>
                  <a:pt x="171" y="160"/>
                  <a:pt x="171" y="160"/>
                </a:cubicBezTo>
                <a:cubicBezTo>
                  <a:pt x="167" y="164"/>
                  <a:pt x="167" y="164"/>
                  <a:pt x="167" y="164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3" y="162"/>
                  <a:pt x="163" y="162"/>
                  <a:pt x="163" y="162"/>
                </a:cubicBezTo>
                <a:cubicBezTo>
                  <a:pt x="163" y="157"/>
                  <a:pt x="163" y="157"/>
                  <a:pt x="163" y="157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60" y="154"/>
                  <a:pt x="160" y="154"/>
                  <a:pt x="160" y="154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48" y="177"/>
                  <a:pt x="148" y="177"/>
                  <a:pt x="148" y="177"/>
                </a:cubicBezTo>
                <a:cubicBezTo>
                  <a:pt x="148" y="177"/>
                  <a:pt x="148" y="177"/>
                  <a:pt x="148" y="178"/>
                </a:cubicBezTo>
                <a:cubicBezTo>
                  <a:pt x="148" y="178"/>
                  <a:pt x="148" y="178"/>
                  <a:pt x="148" y="178"/>
                </a:cubicBezTo>
                <a:cubicBezTo>
                  <a:pt x="146" y="183"/>
                  <a:pt x="146" y="183"/>
                  <a:pt x="146" y="183"/>
                </a:cubicBezTo>
                <a:cubicBezTo>
                  <a:pt x="146" y="183"/>
                  <a:pt x="146" y="183"/>
                  <a:pt x="146" y="183"/>
                </a:cubicBezTo>
                <a:close/>
                <a:moveTo>
                  <a:pt x="210" y="149"/>
                </a:moveTo>
                <a:cubicBezTo>
                  <a:pt x="207" y="148"/>
                  <a:pt x="207" y="148"/>
                  <a:pt x="207" y="148"/>
                </a:cubicBezTo>
                <a:cubicBezTo>
                  <a:pt x="209" y="153"/>
                  <a:pt x="209" y="153"/>
                  <a:pt x="209" y="153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6" y="156"/>
                  <a:pt x="206" y="156"/>
                  <a:pt x="206" y="156"/>
                </a:cubicBezTo>
                <a:cubicBezTo>
                  <a:pt x="201" y="154"/>
                  <a:pt x="201" y="154"/>
                  <a:pt x="201" y="154"/>
                </a:cubicBezTo>
                <a:cubicBezTo>
                  <a:pt x="202" y="159"/>
                  <a:pt x="202" y="159"/>
                  <a:pt x="202" y="159"/>
                </a:cubicBezTo>
                <a:cubicBezTo>
                  <a:pt x="198" y="157"/>
                  <a:pt x="198" y="157"/>
                  <a:pt x="198" y="157"/>
                </a:cubicBezTo>
                <a:cubicBezTo>
                  <a:pt x="199" y="162"/>
                  <a:pt x="199" y="162"/>
                  <a:pt x="199" y="162"/>
                </a:cubicBezTo>
                <a:cubicBezTo>
                  <a:pt x="195" y="159"/>
                  <a:pt x="195" y="159"/>
                  <a:pt x="195" y="159"/>
                </a:cubicBezTo>
                <a:cubicBezTo>
                  <a:pt x="194" y="164"/>
                  <a:pt x="194" y="164"/>
                  <a:pt x="194" y="164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90" y="165"/>
                  <a:pt x="190" y="165"/>
                  <a:pt x="190" y="165"/>
                </a:cubicBezTo>
                <a:cubicBezTo>
                  <a:pt x="188" y="163"/>
                  <a:pt x="188" y="163"/>
                  <a:pt x="188" y="16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200"/>
                  <a:pt x="201" y="200"/>
                  <a:pt x="201" y="200"/>
                </a:cubicBezTo>
                <a:cubicBezTo>
                  <a:pt x="209" y="188"/>
                  <a:pt x="209" y="188"/>
                  <a:pt x="209" y="188"/>
                </a:cubicBezTo>
                <a:cubicBezTo>
                  <a:pt x="224" y="190"/>
                  <a:pt x="224" y="190"/>
                  <a:pt x="224" y="190"/>
                </a:cubicBezTo>
                <a:cubicBezTo>
                  <a:pt x="210" y="149"/>
                  <a:pt x="210" y="149"/>
                  <a:pt x="210" y="149"/>
                </a:cubicBezTo>
                <a:close/>
                <a:moveTo>
                  <a:pt x="181" y="103"/>
                </a:moveTo>
                <a:cubicBezTo>
                  <a:pt x="175" y="103"/>
                  <a:pt x="168" y="106"/>
                  <a:pt x="164" y="110"/>
                </a:cubicBezTo>
                <a:cubicBezTo>
                  <a:pt x="159" y="115"/>
                  <a:pt x="157" y="121"/>
                  <a:pt x="157" y="128"/>
                </a:cubicBezTo>
                <a:cubicBezTo>
                  <a:pt x="157" y="135"/>
                  <a:pt x="159" y="141"/>
                  <a:pt x="164" y="145"/>
                </a:cubicBezTo>
                <a:cubicBezTo>
                  <a:pt x="168" y="150"/>
                  <a:pt x="175" y="153"/>
                  <a:pt x="181" y="153"/>
                </a:cubicBezTo>
                <a:cubicBezTo>
                  <a:pt x="188" y="153"/>
                  <a:pt x="194" y="150"/>
                  <a:pt x="199" y="145"/>
                </a:cubicBezTo>
                <a:cubicBezTo>
                  <a:pt x="203" y="141"/>
                  <a:pt x="206" y="135"/>
                  <a:pt x="206" y="128"/>
                </a:cubicBezTo>
                <a:cubicBezTo>
                  <a:pt x="206" y="121"/>
                  <a:pt x="203" y="115"/>
                  <a:pt x="199" y="110"/>
                </a:cubicBezTo>
                <a:cubicBezTo>
                  <a:pt x="194" y="106"/>
                  <a:pt x="188" y="103"/>
                  <a:pt x="181" y="103"/>
                </a:cubicBezTo>
                <a:close/>
                <a:moveTo>
                  <a:pt x="198" y="111"/>
                </a:moveTo>
                <a:cubicBezTo>
                  <a:pt x="194" y="107"/>
                  <a:pt x="188" y="104"/>
                  <a:pt x="181" y="104"/>
                </a:cubicBezTo>
                <a:cubicBezTo>
                  <a:pt x="175" y="104"/>
                  <a:pt x="169" y="107"/>
                  <a:pt x="165" y="111"/>
                </a:cubicBezTo>
                <a:cubicBezTo>
                  <a:pt x="161" y="115"/>
                  <a:pt x="158" y="121"/>
                  <a:pt x="158" y="128"/>
                </a:cubicBezTo>
                <a:cubicBezTo>
                  <a:pt x="158" y="134"/>
                  <a:pt x="161" y="140"/>
                  <a:pt x="165" y="144"/>
                </a:cubicBezTo>
                <a:cubicBezTo>
                  <a:pt x="169" y="149"/>
                  <a:pt x="175" y="151"/>
                  <a:pt x="181" y="151"/>
                </a:cubicBezTo>
                <a:cubicBezTo>
                  <a:pt x="188" y="151"/>
                  <a:pt x="194" y="149"/>
                  <a:pt x="198" y="144"/>
                </a:cubicBezTo>
                <a:cubicBezTo>
                  <a:pt x="202" y="140"/>
                  <a:pt x="205" y="134"/>
                  <a:pt x="205" y="128"/>
                </a:cubicBezTo>
                <a:cubicBezTo>
                  <a:pt x="205" y="121"/>
                  <a:pt x="202" y="115"/>
                  <a:pt x="198" y="111"/>
                </a:cubicBezTo>
                <a:close/>
                <a:moveTo>
                  <a:pt x="23" y="23"/>
                </a:moveTo>
                <a:cubicBezTo>
                  <a:pt x="23" y="138"/>
                  <a:pt x="23" y="138"/>
                  <a:pt x="23" y="138"/>
                </a:cubicBezTo>
                <a:cubicBezTo>
                  <a:pt x="148" y="138"/>
                  <a:pt x="148" y="138"/>
                  <a:pt x="148" y="138"/>
                </a:cubicBezTo>
                <a:cubicBezTo>
                  <a:pt x="150" y="136"/>
                  <a:pt x="150" y="136"/>
                  <a:pt x="150" y="136"/>
                </a:cubicBezTo>
                <a:cubicBezTo>
                  <a:pt x="145" y="135"/>
                  <a:pt x="145" y="135"/>
                  <a:pt x="145" y="135"/>
                </a:cubicBezTo>
                <a:cubicBezTo>
                  <a:pt x="149" y="132"/>
                  <a:pt x="149" y="132"/>
                  <a:pt x="149" y="132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9" y="128"/>
                  <a:pt x="149" y="128"/>
                  <a:pt x="149" y="128"/>
                </a:cubicBezTo>
                <a:cubicBezTo>
                  <a:pt x="145" y="125"/>
                  <a:pt x="145" y="125"/>
                  <a:pt x="145" y="125"/>
                </a:cubicBezTo>
                <a:cubicBezTo>
                  <a:pt x="149" y="124"/>
                  <a:pt x="149" y="124"/>
                  <a:pt x="149" y="124"/>
                </a:cubicBezTo>
                <a:cubicBezTo>
                  <a:pt x="145" y="121"/>
                  <a:pt x="145" y="121"/>
                  <a:pt x="145" y="121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46" y="116"/>
                  <a:pt x="146" y="116"/>
                  <a:pt x="146" y="116"/>
                </a:cubicBezTo>
                <a:cubicBezTo>
                  <a:pt x="151" y="116"/>
                  <a:pt x="151" y="116"/>
                  <a:pt x="151" y="116"/>
                </a:cubicBezTo>
                <a:cubicBezTo>
                  <a:pt x="148" y="112"/>
                  <a:pt x="148" y="112"/>
                  <a:pt x="148" y="112"/>
                </a:cubicBezTo>
                <a:cubicBezTo>
                  <a:pt x="153" y="112"/>
                  <a:pt x="153" y="112"/>
                  <a:pt x="153" y="112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5" y="109"/>
                  <a:pt x="155" y="109"/>
                  <a:pt x="155" y="109"/>
                </a:cubicBezTo>
                <a:cubicBezTo>
                  <a:pt x="153" y="104"/>
                  <a:pt x="153" y="104"/>
                  <a:pt x="153" y="104"/>
                </a:cubicBezTo>
                <a:cubicBezTo>
                  <a:pt x="158" y="106"/>
                  <a:pt x="158" y="106"/>
                  <a:pt x="158" y="106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61" y="103"/>
                  <a:pt x="161" y="103"/>
                  <a:pt x="161" y="103"/>
                </a:cubicBezTo>
                <a:cubicBezTo>
                  <a:pt x="160" y="98"/>
                  <a:pt x="160" y="98"/>
                  <a:pt x="160" y="98"/>
                </a:cubicBezTo>
                <a:cubicBezTo>
                  <a:pt x="164" y="100"/>
                  <a:pt x="164" y="100"/>
                  <a:pt x="164" y="100"/>
                </a:cubicBezTo>
                <a:cubicBezTo>
                  <a:pt x="164" y="95"/>
                  <a:pt x="164" y="95"/>
                  <a:pt x="164" y="95"/>
                </a:cubicBezTo>
                <a:cubicBezTo>
                  <a:pt x="168" y="98"/>
                  <a:pt x="168" y="98"/>
                  <a:pt x="168" y="98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71" y="97"/>
                  <a:pt x="171" y="97"/>
                  <a:pt x="171" y="97"/>
                </a:cubicBezTo>
                <a:cubicBezTo>
                  <a:pt x="172" y="92"/>
                  <a:pt x="172" y="92"/>
                  <a:pt x="172" y="92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1" y="91"/>
                  <a:pt x="181" y="91"/>
                  <a:pt x="181" y="91"/>
                </a:cubicBezTo>
                <a:cubicBezTo>
                  <a:pt x="183" y="95"/>
                  <a:pt x="183" y="95"/>
                  <a:pt x="183" y="95"/>
                </a:cubicBezTo>
                <a:cubicBezTo>
                  <a:pt x="186" y="91"/>
                  <a:pt x="186" y="91"/>
                  <a:pt x="186" y="91"/>
                </a:cubicBezTo>
                <a:cubicBezTo>
                  <a:pt x="187" y="96"/>
                  <a:pt x="187" y="96"/>
                  <a:pt x="187" y="96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1" y="97"/>
                  <a:pt x="191" y="97"/>
                  <a:pt x="191" y="97"/>
                </a:cubicBezTo>
                <a:cubicBezTo>
                  <a:pt x="195" y="93"/>
                  <a:pt x="195" y="93"/>
                  <a:pt x="195" y="93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9" y="95"/>
                  <a:pt x="199" y="95"/>
                  <a:pt x="199" y="95"/>
                </a:cubicBezTo>
                <a:cubicBezTo>
                  <a:pt x="199" y="100"/>
                  <a:pt x="199" y="100"/>
                  <a:pt x="199" y="10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202" y="103"/>
                  <a:pt x="202" y="103"/>
                  <a:pt x="202" y="103"/>
                </a:cubicBezTo>
                <a:cubicBezTo>
                  <a:pt x="207" y="101"/>
                  <a:pt x="207" y="101"/>
                  <a:pt x="207" y="101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7" y="105"/>
                  <a:pt x="207" y="105"/>
                  <a:pt x="207" y="105"/>
                </a:cubicBezTo>
                <a:cubicBezTo>
                  <a:pt x="207" y="23"/>
                  <a:pt x="207" y="23"/>
                  <a:pt x="207" y="23"/>
                </a:cubicBezTo>
                <a:cubicBezTo>
                  <a:pt x="23" y="23"/>
                  <a:pt x="23" y="23"/>
                  <a:pt x="23" y="23"/>
                </a:cubicBezTo>
                <a:close/>
                <a:moveTo>
                  <a:pt x="34" y="126"/>
                </a:moveTo>
                <a:cubicBezTo>
                  <a:pt x="34" y="130"/>
                  <a:pt x="34" y="130"/>
                  <a:pt x="34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34" y="126"/>
                  <a:pt x="34" y="126"/>
                  <a:pt x="34" y="126"/>
                </a:cubicBezTo>
                <a:close/>
                <a:moveTo>
                  <a:pt x="90" y="126"/>
                </a:moveTo>
                <a:cubicBezTo>
                  <a:pt x="90" y="130"/>
                  <a:pt x="90" y="130"/>
                  <a:pt x="90" y="130"/>
                </a:cubicBezTo>
                <a:cubicBezTo>
                  <a:pt x="125" y="130"/>
                  <a:pt x="125" y="130"/>
                  <a:pt x="125" y="130"/>
                </a:cubicBezTo>
                <a:cubicBezTo>
                  <a:pt x="125" y="126"/>
                  <a:pt x="125" y="126"/>
                  <a:pt x="125" y="126"/>
                </a:cubicBezTo>
                <a:cubicBezTo>
                  <a:pt x="90" y="126"/>
                  <a:pt x="90" y="126"/>
                  <a:pt x="90" y="126"/>
                </a:cubicBezTo>
                <a:close/>
                <a:moveTo>
                  <a:pt x="45" y="55"/>
                </a:moveTo>
                <a:cubicBezTo>
                  <a:pt x="45" y="58"/>
                  <a:pt x="45" y="58"/>
                  <a:pt x="45" y="58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5" y="55"/>
                  <a:pt x="185" y="55"/>
                  <a:pt x="185" y="55"/>
                </a:cubicBezTo>
                <a:cubicBezTo>
                  <a:pt x="45" y="55"/>
                  <a:pt x="45" y="55"/>
                  <a:pt x="45" y="55"/>
                </a:cubicBezTo>
                <a:close/>
                <a:moveTo>
                  <a:pt x="45" y="44"/>
                </a:moveTo>
                <a:cubicBezTo>
                  <a:pt x="45" y="48"/>
                  <a:pt x="45" y="48"/>
                  <a:pt x="45" y="48"/>
                </a:cubicBezTo>
                <a:cubicBezTo>
                  <a:pt x="185" y="48"/>
                  <a:pt x="185" y="48"/>
                  <a:pt x="185" y="48"/>
                </a:cubicBezTo>
                <a:cubicBezTo>
                  <a:pt x="185" y="44"/>
                  <a:pt x="185" y="44"/>
                  <a:pt x="185" y="44"/>
                </a:cubicBezTo>
                <a:cubicBezTo>
                  <a:pt x="45" y="44"/>
                  <a:pt x="45" y="44"/>
                  <a:pt x="45" y="44"/>
                </a:cubicBezTo>
                <a:close/>
                <a:moveTo>
                  <a:pt x="45" y="64"/>
                </a:moveTo>
                <a:cubicBezTo>
                  <a:pt x="45" y="68"/>
                  <a:pt x="45" y="68"/>
                  <a:pt x="45" y="68"/>
                </a:cubicBezTo>
                <a:cubicBezTo>
                  <a:pt x="185" y="68"/>
                  <a:pt x="185" y="68"/>
                  <a:pt x="185" y="68"/>
                </a:cubicBezTo>
                <a:cubicBezTo>
                  <a:pt x="185" y="64"/>
                  <a:pt x="185" y="64"/>
                  <a:pt x="185" y="64"/>
                </a:cubicBezTo>
                <a:cubicBezTo>
                  <a:pt x="45" y="64"/>
                  <a:pt x="45" y="64"/>
                  <a:pt x="45" y="64"/>
                </a:cubicBezTo>
                <a:close/>
                <a:moveTo>
                  <a:pt x="45" y="84"/>
                </a:moveTo>
                <a:cubicBezTo>
                  <a:pt x="45" y="88"/>
                  <a:pt x="45" y="88"/>
                  <a:pt x="45" y="88"/>
                </a:cubicBezTo>
                <a:cubicBezTo>
                  <a:pt x="156" y="88"/>
                  <a:pt x="156" y="88"/>
                  <a:pt x="156" y="88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45" y="84"/>
                  <a:pt x="45" y="84"/>
                  <a:pt x="45" y="84"/>
                </a:cubicBezTo>
                <a:close/>
                <a:moveTo>
                  <a:pt x="45" y="74"/>
                </a:moveTo>
                <a:cubicBezTo>
                  <a:pt x="45" y="78"/>
                  <a:pt x="45" y="78"/>
                  <a:pt x="45" y="78"/>
                </a:cubicBezTo>
                <a:cubicBezTo>
                  <a:pt x="156" y="78"/>
                  <a:pt x="156" y="78"/>
                  <a:pt x="156" y="78"/>
                </a:cubicBezTo>
                <a:cubicBezTo>
                  <a:pt x="156" y="74"/>
                  <a:pt x="156" y="74"/>
                  <a:pt x="156" y="74"/>
                </a:cubicBezTo>
                <a:lnTo>
                  <a:pt x="45" y="7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22"/>
          <p:cNvSpPr>
            <a:spLocks noEditPoints="1"/>
          </p:cNvSpPr>
          <p:nvPr/>
        </p:nvSpPr>
        <p:spPr>
          <a:xfrm>
            <a:off x="6066736" y="3161668"/>
            <a:ext cx="1085179" cy="646112"/>
          </a:xfrm>
          <a:custGeom>
            <a:avLst/>
            <a:gdLst/>
            <a:ahLst/>
            <a:cxnLst>
              <a:cxn ang="0">
                <a:pos x="1203728" y="879895"/>
              </a:cxn>
              <a:cxn ang="0">
                <a:pos x="761181" y="1027529"/>
              </a:cxn>
              <a:cxn ang="0">
                <a:pos x="300932" y="862179"/>
              </a:cxn>
              <a:cxn ang="0">
                <a:pos x="300932" y="490143"/>
              </a:cxn>
              <a:cxn ang="0">
                <a:pos x="755280" y="702735"/>
              </a:cxn>
              <a:cxn ang="0">
                <a:pos x="377640" y="525575"/>
              </a:cxn>
              <a:cxn ang="0">
                <a:pos x="165218" y="425184"/>
              </a:cxn>
              <a:cxn ang="0">
                <a:pos x="129814" y="413374"/>
              </a:cxn>
              <a:cxn ang="0">
                <a:pos x="123913" y="407468"/>
              </a:cxn>
              <a:cxn ang="0">
                <a:pos x="106211" y="442900"/>
              </a:cxn>
              <a:cxn ang="0">
                <a:pos x="106211" y="809031"/>
              </a:cxn>
              <a:cxn ang="0">
                <a:pos x="106211" y="809031"/>
              </a:cxn>
              <a:cxn ang="0">
                <a:pos x="147516" y="873990"/>
              </a:cxn>
              <a:cxn ang="0">
                <a:pos x="129814" y="927138"/>
              </a:cxn>
              <a:cxn ang="0">
                <a:pos x="129814" y="1051150"/>
              </a:cxn>
              <a:cxn ang="0">
                <a:pos x="123913" y="1051150"/>
              </a:cxn>
              <a:cxn ang="0">
                <a:pos x="123913" y="933043"/>
              </a:cxn>
              <a:cxn ang="0">
                <a:pos x="112112" y="938949"/>
              </a:cxn>
              <a:cxn ang="0">
                <a:pos x="112112" y="1051150"/>
              </a:cxn>
              <a:cxn ang="0">
                <a:pos x="106211" y="1051150"/>
              </a:cxn>
              <a:cxn ang="0">
                <a:pos x="106211" y="938949"/>
              </a:cxn>
              <a:cxn ang="0">
                <a:pos x="94410" y="944854"/>
              </a:cxn>
              <a:cxn ang="0">
                <a:pos x="94410" y="1051150"/>
              </a:cxn>
              <a:cxn ang="0">
                <a:pos x="88509" y="1051150"/>
              </a:cxn>
              <a:cxn ang="0">
                <a:pos x="88509" y="944854"/>
              </a:cxn>
              <a:cxn ang="0">
                <a:pos x="76708" y="938949"/>
              </a:cxn>
              <a:cxn ang="0">
                <a:pos x="76708" y="1051150"/>
              </a:cxn>
              <a:cxn ang="0">
                <a:pos x="64907" y="1051150"/>
              </a:cxn>
              <a:cxn ang="0">
                <a:pos x="64907" y="938949"/>
              </a:cxn>
              <a:cxn ang="0">
                <a:pos x="59006" y="933043"/>
              </a:cxn>
              <a:cxn ang="0">
                <a:pos x="59006" y="1051150"/>
              </a:cxn>
              <a:cxn ang="0">
                <a:pos x="47205" y="1051150"/>
              </a:cxn>
              <a:cxn ang="0">
                <a:pos x="47205" y="927138"/>
              </a:cxn>
              <a:cxn ang="0">
                <a:pos x="29503" y="873990"/>
              </a:cxn>
              <a:cxn ang="0">
                <a:pos x="70808" y="809031"/>
              </a:cxn>
              <a:cxn ang="0">
                <a:pos x="76708" y="425184"/>
              </a:cxn>
              <a:cxn ang="0">
                <a:pos x="88509" y="389752"/>
              </a:cxn>
              <a:cxn ang="0">
                <a:pos x="0" y="348415"/>
              </a:cxn>
              <a:cxn ang="0">
                <a:pos x="377640" y="171255"/>
              </a:cxn>
              <a:cxn ang="0">
                <a:pos x="755280" y="0"/>
              </a:cxn>
              <a:cxn ang="0">
                <a:pos x="1132920" y="171255"/>
              </a:cxn>
              <a:cxn ang="0">
                <a:pos x="1510560" y="348415"/>
              </a:cxn>
              <a:cxn ang="0">
                <a:pos x="1132920" y="525575"/>
              </a:cxn>
              <a:cxn ang="0">
                <a:pos x="755280" y="702735"/>
              </a:cxn>
              <a:cxn ang="0">
                <a:pos x="1191926" y="496048"/>
              </a:cxn>
              <a:cxn ang="0">
                <a:pos x="1203728" y="879895"/>
              </a:cxn>
              <a:cxn ang="0">
                <a:pos x="123913" y="407468"/>
              </a:cxn>
              <a:cxn ang="0">
                <a:pos x="631367" y="312983"/>
              </a:cxn>
              <a:cxn ang="0">
                <a:pos x="613665" y="336604"/>
              </a:cxn>
              <a:cxn ang="0">
                <a:pos x="666771" y="360226"/>
              </a:cxn>
              <a:cxn ang="0">
                <a:pos x="725777" y="336604"/>
              </a:cxn>
              <a:cxn ang="0">
                <a:pos x="702174" y="312983"/>
              </a:cxn>
              <a:cxn ang="0">
                <a:pos x="684473" y="307078"/>
              </a:cxn>
              <a:cxn ang="0">
                <a:pos x="88509" y="389752"/>
              </a:cxn>
              <a:cxn ang="0">
                <a:pos x="123913" y="407468"/>
              </a:cxn>
            </a:cxnLst>
            <a:rect l="0" t="0" r="0" b="0"/>
            <a:pathLst>
              <a:path w="256" h="178">
                <a:moveTo>
                  <a:pt x="204" y="149"/>
                </a:moveTo>
                <a:cubicBezTo>
                  <a:pt x="186" y="164"/>
                  <a:pt x="160" y="174"/>
                  <a:pt x="129" y="174"/>
                </a:cubicBezTo>
                <a:cubicBezTo>
                  <a:pt x="99" y="174"/>
                  <a:pt x="70" y="163"/>
                  <a:pt x="51" y="146"/>
                </a:cubicBezTo>
                <a:cubicBezTo>
                  <a:pt x="51" y="83"/>
                  <a:pt x="51" y="83"/>
                  <a:pt x="51" y="83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64" y="89"/>
                  <a:pt x="64" y="89"/>
                  <a:pt x="64" y="89"/>
                </a:cubicBezTo>
                <a:cubicBezTo>
                  <a:pt x="28" y="72"/>
                  <a:pt x="28" y="72"/>
                  <a:pt x="28" y="72"/>
                </a:cubicBezTo>
                <a:cubicBezTo>
                  <a:pt x="22" y="70"/>
                  <a:pt x="22" y="70"/>
                  <a:pt x="22" y="70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18" y="72"/>
                  <a:pt x="18" y="75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22" y="139"/>
                  <a:pt x="25" y="143"/>
                  <a:pt x="25" y="148"/>
                </a:cubicBezTo>
                <a:cubicBezTo>
                  <a:pt x="25" y="152"/>
                  <a:pt x="24" y="154"/>
                  <a:pt x="22" y="157"/>
                </a:cubicBezTo>
                <a:cubicBezTo>
                  <a:pt x="22" y="178"/>
                  <a:pt x="22" y="178"/>
                  <a:pt x="22" y="178"/>
                </a:cubicBezTo>
                <a:cubicBezTo>
                  <a:pt x="21" y="178"/>
                  <a:pt x="21" y="178"/>
                  <a:pt x="21" y="178"/>
                </a:cubicBezTo>
                <a:cubicBezTo>
                  <a:pt x="21" y="158"/>
                  <a:pt x="21" y="158"/>
                  <a:pt x="21" y="158"/>
                </a:cubicBezTo>
                <a:cubicBezTo>
                  <a:pt x="20" y="158"/>
                  <a:pt x="20" y="159"/>
                  <a:pt x="19" y="159"/>
                </a:cubicBezTo>
                <a:cubicBezTo>
                  <a:pt x="19" y="178"/>
                  <a:pt x="19" y="178"/>
                  <a:pt x="19" y="178"/>
                </a:cubicBezTo>
                <a:cubicBezTo>
                  <a:pt x="18" y="178"/>
                  <a:pt x="18" y="178"/>
                  <a:pt x="18" y="178"/>
                </a:cubicBezTo>
                <a:cubicBezTo>
                  <a:pt x="18" y="159"/>
                  <a:pt x="18" y="159"/>
                  <a:pt x="18" y="159"/>
                </a:cubicBezTo>
                <a:cubicBezTo>
                  <a:pt x="17" y="159"/>
                  <a:pt x="17" y="160"/>
                  <a:pt x="16" y="160"/>
                </a:cubicBezTo>
                <a:cubicBezTo>
                  <a:pt x="16" y="178"/>
                  <a:pt x="16" y="178"/>
                  <a:pt x="16" y="178"/>
                </a:cubicBezTo>
                <a:cubicBezTo>
                  <a:pt x="15" y="178"/>
                  <a:pt x="15" y="178"/>
                  <a:pt x="15" y="178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4" y="160"/>
                  <a:pt x="14" y="159"/>
                  <a:pt x="13" y="159"/>
                </a:cubicBezTo>
                <a:cubicBezTo>
                  <a:pt x="13" y="178"/>
                  <a:pt x="13" y="178"/>
                  <a:pt x="13" y="178"/>
                </a:cubicBezTo>
                <a:cubicBezTo>
                  <a:pt x="11" y="178"/>
                  <a:pt x="11" y="178"/>
                  <a:pt x="11" y="178"/>
                </a:cubicBezTo>
                <a:cubicBezTo>
                  <a:pt x="11" y="159"/>
                  <a:pt x="11" y="159"/>
                  <a:pt x="11" y="159"/>
                </a:cubicBezTo>
                <a:cubicBezTo>
                  <a:pt x="11" y="159"/>
                  <a:pt x="10" y="158"/>
                  <a:pt x="10" y="158"/>
                </a:cubicBezTo>
                <a:cubicBezTo>
                  <a:pt x="10" y="178"/>
                  <a:pt x="10" y="178"/>
                  <a:pt x="10" y="178"/>
                </a:cubicBezTo>
                <a:cubicBezTo>
                  <a:pt x="8" y="178"/>
                  <a:pt x="8" y="178"/>
                  <a:pt x="8" y="178"/>
                </a:cubicBezTo>
                <a:cubicBezTo>
                  <a:pt x="8" y="157"/>
                  <a:pt x="8" y="157"/>
                  <a:pt x="8" y="157"/>
                </a:cubicBezTo>
                <a:cubicBezTo>
                  <a:pt x="6" y="154"/>
                  <a:pt x="5" y="152"/>
                  <a:pt x="5" y="148"/>
                </a:cubicBezTo>
                <a:cubicBezTo>
                  <a:pt x="5" y="143"/>
                  <a:pt x="8" y="139"/>
                  <a:pt x="12" y="137"/>
                </a:cubicBezTo>
                <a:cubicBezTo>
                  <a:pt x="13" y="72"/>
                  <a:pt x="13" y="72"/>
                  <a:pt x="13" y="72"/>
                </a:cubicBezTo>
                <a:cubicBezTo>
                  <a:pt x="12" y="70"/>
                  <a:pt x="13" y="68"/>
                  <a:pt x="15" y="66"/>
                </a:cubicBezTo>
                <a:cubicBezTo>
                  <a:pt x="0" y="59"/>
                  <a:pt x="0" y="59"/>
                  <a:pt x="0" y="59"/>
                </a:cubicBezTo>
                <a:cubicBezTo>
                  <a:pt x="64" y="29"/>
                  <a:pt x="64" y="29"/>
                  <a:pt x="64" y="29"/>
                </a:cubicBezTo>
                <a:cubicBezTo>
                  <a:pt x="128" y="0"/>
                  <a:pt x="128" y="0"/>
                  <a:pt x="128" y="0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192" y="89"/>
                  <a:pt x="192" y="89"/>
                  <a:pt x="192" y="89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202" y="84"/>
                  <a:pt x="202" y="84"/>
                  <a:pt x="202" y="84"/>
                </a:cubicBezTo>
                <a:cubicBezTo>
                  <a:pt x="204" y="149"/>
                  <a:pt x="204" y="149"/>
                  <a:pt x="204" y="149"/>
                </a:cubicBezTo>
                <a:close/>
                <a:moveTo>
                  <a:pt x="21" y="69"/>
                </a:moveTo>
                <a:cubicBezTo>
                  <a:pt x="36" y="57"/>
                  <a:pt x="93" y="44"/>
                  <a:pt x="107" y="53"/>
                </a:cubicBezTo>
                <a:cubicBezTo>
                  <a:pt x="105" y="54"/>
                  <a:pt x="104" y="55"/>
                  <a:pt x="104" y="57"/>
                </a:cubicBezTo>
                <a:cubicBezTo>
                  <a:pt x="104" y="59"/>
                  <a:pt x="108" y="61"/>
                  <a:pt x="113" y="61"/>
                </a:cubicBezTo>
                <a:cubicBezTo>
                  <a:pt x="119" y="61"/>
                  <a:pt x="123" y="59"/>
                  <a:pt x="123" y="57"/>
                </a:cubicBezTo>
                <a:cubicBezTo>
                  <a:pt x="123" y="55"/>
                  <a:pt x="121" y="54"/>
                  <a:pt x="119" y="53"/>
                </a:cubicBezTo>
                <a:cubicBezTo>
                  <a:pt x="118" y="52"/>
                  <a:pt x="117" y="52"/>
                  <a:pt x="116" y="52"/>
                </a:cubicBezTo>
                <a:cubicBezTo>
                  <a:pt x="105" y="36"/>
                  <a:pt x="29" y="50"/>
                  <a:pt x="15" y="66"/>
                </a:cubicBezTo>
                <a:lnTo>
                  <a:pt x="21" y="69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54774" y="173437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电子图书资源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5"/>
          <p:cNvSpPr txBox="1"/>
          <p:nvPr/>
        </p:nvSpPr>
        <p:spPr>
          <a:xfrm>
            <a:off x="671502" y="2480948"/>
            <a:ext cx="3307796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秀学术搜索、汇雅电子书、畅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享之星、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工具书网络出版总库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08497" y="173105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电子期刊资源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08497" y="2679068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中国学术期刊网络出版总库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文献传递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902886" y="433324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多媒体资源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7770" y="409656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学位论文资源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7770" y="4647533"/>
            <a:ext cx="34536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中国优秀硕士学位论文全文数据库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中国博士学位论文全文数据库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毕业论文数字化平台</a:t>
            </a:r>
          </a:p>
        </p:txBody>
      </p:sp>
      <p:sp>
        <p:nvSpPr>
          <p:cNvPr id="29" name="矩形 28"/>
          <p:cNvSpPr/>
          <p:nvPr/>
        </p:nvSpPr>
        <p:spPr>
          <a:xfrm>
            <a:off x="8080057" y="5103158"/>
            <a:ext cx="3033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新东方多媒体学习库 （包含新东方在线互动口语平台、新东方在线微课堂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星名师讲坛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910" y="5165725"/>
            <a:ext cx="2111375" cy="1409700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4285" y="5173345"/>
            <a:ext cx="2113915" cy="140906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5173980"/>
            <a:ext cx="2112010" cy="14084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094480"/>
            <a:ext cx="12191365" cy="704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0210" y="5163820"/>
            <a:ext cx="2487295" cy="1409700"/>
          </a:xfrm>
          <a:prstGeom prst="rect">
            <a:avLst/>
          </a:prstGeom>
        </p:spPr>
      </p:pic>
      <p:pic>
        <p:nvPicPr>
          <p:cNvPr id="13" name="图片 12" descr="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47505" y="5163820"/>
            <a:ext cx="2501900" cy="14077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54960" y="4187825"/>
            <a:ext cx="648271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天津大学仁爱学院图书馆</a:t>
            </a:r>
          </a:p>
        </p:txBody>
      </p:sp>
      <p:pic>
        <p:nvPicPr>
          <p:cNvPr id="12" name="图片 11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012" y="12161"/>
            <a:ext cx="2111375" cy="1409700"/>
          </a:xfrm>
          <a:prstGeom prst="rect">
            <a:avLst/>
          </a:prstGeom>
        </p:spPr>
      </p:pic>
      <p:pic>
        <p:nvPicPr>
          <p:cNvPr id="15" name="图片 14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8387" y="19781"/>
            <a:ext cx="2113915" cy="1409065"/>
          </a:xfrm>
          <a:prstGeom prst="rect">
            <a:avLst/>
          </a:prstGeom>
        </p:spPr>
      </p:pic>
      <p:pic>
        <p:nvPicPr>
          <p:cNvPr id="16" name="图片 15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2302" y="20416"/>
            <a:ext cx="2112010" cy="1408430"/>
          </a:xfrm>
          <a:prstGeom prst="rect">
            <a:avLst/>
          </a:prstGeom>
        </p:spPr>
      </p:pic>
      <p:pic>
        <p:nvPicPr>
          <p:cNvPr id="17" name="图片 16" descr="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34312" y="10256"/>
            <a:ext cx="2487295" cy="1409700"/>
          </a:xfrm>
          <a:prstGeom prst="rect">
            <a:avLst/>
          </a:prstGeom>
        </p:spPr>
      </p:pic>
      <p:pic>
        <p:nvPicPr>
          <p:cNvPr id="18" name="图片 17" descr="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21607" y="10256"/>
            <a:ext cx="2501900" cy="14077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45944" y="2197412"/>
            <a:ext cx="40318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endCxn id="7" idx="2"/>
          </p:cNvCxnSpPr>
          <p:nvPr/>
        </p:nvCxnSpPr>
        <p:spPr>
          <a:xfrm>
            <a:off x="0" y="922020"/>
            <a:ext cx="4637405" cy="635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645" y="-95250"/>
            <a:ext cx="4173220" cy="124841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637405" y="890270"/>
            <a:ext cx="75565" cy="755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254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-9525" y="684022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sp>
        <p:nvSpPr>
          <p:cNvPr id="14" name="AutoShape 6"/>
          <p:cNvSpPr>
            <a:spLocks noChangeAspect="1" noChangeArrowheads="1"/>
          </p:cNvSpPr>
          <p:nvPr/>
        </p:nvSpPr>
        <p:spPr bwMode="auto">
          <a:xfrm>
            <a:off x="7151915" y="1752600"/>
            <a:ext cx="4673600" cy="3864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71502" y="1315561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13" name="泪滴形 12"/>
          <p:cNvSpPr/>
          <p:nvPr/>
        </p:nvSpPr>
        <p:spPr>
          <a:xfrm>
            <a:off x="4101411" y="4333243"/>
            <a:ext cx="1611313" cy="161131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泪滴形 14"/>
          <p:cNvSpPr/>
          <p:nvPr/>
        </p:nvSpPr>
        <p:spPr>
          <a:xfrm rot="5400000">
            <a:off x="3418669" y="1996327"/>
            <a:ext cx="2170033" cy="2418076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泪滴形 15"/>
          <p:cNvSpPr/>
          <p:nvPr/>
        </p:nvSpPr>
        <p:spPr>
          <a:xfrm rot="16200000">
            <a:off x="5755586" y="4333243"/>
            <a:ext cx="1611313" cy="1611313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泪滴形 16"/>
          <p:cNvSpPr/>
          <p:nvPr/>
        </p:nvSpPr>
        <p:spPr>
          <a:xfrm rot="10800000">
            <a:off x="5752410" y="2679068"/>
            <a:ext cx="1735067" cy="1614487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reeform 5"/>
          <p:cNvSpPr>
            <a:spLocks noEditPoints="1"/>
          </p:cNvSpPr>
          <p:nvPr/>
        </p:nvSpPr>
        <p:spPr>
          <a:xfrm>
            <a:off x="3882887" y="2480948"/>
            <a:ext cx="1439312" cy="1326832"/>
          </a:xfrm>
          <a:custGeom>
            <a:avLst/>
            <a:gdLst/>
            <a:ahLst/>
            <a:cxnLst>
              <a:cxn ang="0">
                <a:pos x="346334" y="193679"/>
              </a:cxn>
              <a:cxn ang="0">
                <a:pos x="378402" y="167855"/>
              </a:cxn>
              <a:cxn ang="0">
                <a:pos x="346334" y="122663"/>
              </a:cxn>
              <a:cxn ang="0">
                <a:pos x="346334" y="96839"/>
              </a:cxn>
              <a:cxn ang="0">
                <a:pos x="346334" y="90383"/>
              </a:cxn>
              <a:cxn ang="0">
                <a:pos x="468192" y="19368"/>
              </a:cxn>
              <a:cxn ang="0">
                <a:pos x="493847" y="96839"/>
              </a:cxn>
              <a:cxn ang="0">
                <a:pos x="493847" y="96839"/>
              </a:cxn>
              <a:cxn ang="0">
                <a:pos x="481020" y="135575"/>
              </a:cxn>
              <a:cxn ang="0">
                <a:pos x="474606" y="193679"/>
              </a:cxn>
              <a:cxn ang="0">
                <a:pos x="525915" y="193679"/>
              </a:cxn>
              <a:cxn ang="0">
                <a:pos x="275785" y="322798"/>
              </a:cxn>
              <a:cxn ang="0">
                <a:pos x="327093" y="581036"/>
              </a:cxn>
              <a:cxn ang="0">
                <a:pos x="423297" y="464829"/>
              </a:cxn>
              <a:cxn ang="0">
                <a:pos x="506674" y="484197"/>
              </a:cxn>
              <a:cxn ang="0">
                <a:pos x="538742" y="464829"/>
              </a:cxn>
              <a:cxn ang="0">
                <a:pos x="352748" y="548757"/>
              </a:cxn>
              <a:cxn ang="0">
                <a:pos x="211649" y="38736"/>
              </a:cxn>
              <a:cxn ang="0">
                <a:pos x="115445" y="200135"/>
              </a:cxn>
              <a:cxn ang="0">
                <a:pos x="153926" y="258238"/>
              </a:cxn>
              <a:cxn ang="0">
                <a:pos x="218062" y="142031"/>
              </a:cxn>
              <a:cxn ang="0">
                <a:pos x="314266" y="103295"/>
              </a:cxn>
              <a:cxn ang="0">
                <a:pos x="756804" y="154943"/>
              </a:cxn>
              <a:cxn ang="0">
                <a:pos x="596464" y="58104"/>
              </a:cxn>
              <a:cxn ang="0">
                <a:pos x="538742" y="96839"/>
              </a:cxn>
              <a:cxn ang="0">
                <a:pos x="654187" y="161399"/>
              </a:cxn>
              <a:cxn ang="0">
                <a:pos x="692668" y="258238"/>
              </a:cxn>
              <a:cxn ang="0">
                <a:pos x="192408" y="451917"/>
              </a:cxn>
              <a:cxn ang="0">
                <a:pos x="173167" y="516477"/>
              </a:cxn>
              <a:cxn ang="0">
                <a:pos x="262957" y="619772"/>
              </a:cxn>
              <a:cxn ang="0">
                <a:pos x="25654" y="529389"/>
              </a:cxn>
              <a:cxn ang="0">
                <a:pos x="96204" y="490653"/>
              </a:cxn>
              <a:cxn ang="0">
                <a:pos x="44895" y="451917"/>
              </a:cxn>
              <a:cxn ang="0">
                <a:pos x="192408" y="316342"/>
              </a:cxn>
              <a:cxn ang="0">
                <a:pos x="192408" y="451917"/>
              </a:cxn>
              <a:cxn ang="0">
                <a:pos x="776045" y="439005"/>
              </a:cxn>
              <a:cxn ang="0">
                <a:pos x="622119" y="309886"/>
              </a:cxn>
              <a:cxn ang="0">
                <a:pos x="628532" y="445461"/>
              </a:cxn>
              <a:cxn ang="0">
                <a:pos x="647773" y="503565"/>
              </a:cxn>
              <a:cxn ang="0">
                <a:pos x="557983" y="606860"/>
              </a:cxn>
              <a:cxn ang="0">
                <a:pos x="795286" y="516477"/>
              </a:cxn>
              <a:cxn ang="0">
                <a:pos x="718323" y="477741"/>
              </a:cxn>
            </a:cxnLst>
            <a:rect l="0" t="0" r="0" b="0"/>
            <a:pathLst>
              <a:path w="128" h="100">
                <a:moveTo>
                  <a:pt x="49" y="30"/>
                </a:moveTo>
                <a:cubicBezTo>
                  <a:pt x="51" y="30"/>
                  <a:pt x="53" y="30"/>
                  <a:pt x="54" y="30"/>
                </a:cubicBezTo>
                <a:cubicBezTo>
                  <a:pt x="56" y="31"/>
                  <a:pt x="57" y="30"/>
                  <a:pt x="57" y="29"/>
                </a:cubicBezTo>
                <a:cubicBezTo>
                  <a:pt x="58" y="28"/>
                  <a:pt x="59" y="27"/>
                  <a:pt x="59" y="26"/>
                </a:cubicBezTo>
                <a:cubicBezTo>
                  <a:pt x="58" y="24"/>
                  <a:pt x="57" y="23"/>
                  <a:pt x="56" y="21"/>
                </a:cubicBezTo>
                <a:cubicBezTo>
                  <a:pt x="55" y="20"/>
                  <a:pt x="55" y="20"/>
                  <a:pt x="54" y="19"/>
                </a:cubicBezTo>
                <a:cubicBezTo>
                  <a:pt x="54" y="18"/>
                  <a:pt x="54" y="17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8"/>
                  <a:pt x="54" y="5"/>
                  <a:pt x="57" y="3"/>
                </a:cubicBezTo>
                <a:cubicBezTo>
                  <a:pt x="61" y="0"/>
                  <a:pt x="69" y="0"/>
                  <a:pt x="73" y="3"/>
                </a:cubicBezTo>
                <a:cubicBezTo>
                  <a:pt x="76" y="5"/>
                  <a:pt x="77" y="9"/>
                  <a:pt x="76" y="14"/>
                </a:cubicBezTo>
                <a:cubicBezTo>
                  <a:pt x="77" y="14"/>
                  <a:pt x="77" y="14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7"/>
                  <a:pt x="77" y="18"/>
                  <a:pt x="77" y="19"/>
                </a:cubicBezTo>
                <a:cubicBezTo>
                  <a:pt x="76" y="20"/>
                  <a:pt x="76" y="20"/>
                  <a:pt x="75" y="21"/>
                </a:cubicBezTo>
                <a:cubicBezTo>
                  <a:pt x="75" y="22"/>
                  <a:pt x="74" y="24"/>
                  <a:pt x="73" y="25"/>
                </a:cubicBezTo>
                <a:cubicBezTo>
                  <a:pt x="73" y="27"/>
                  <a:pt x="73" y="29"/>
                  <a:pt x="74" y="30"/>
                </a:cubicBezTo>
                <a:cubicBezTo>
                  <a:pt x="75" y="30"/>
                  <a:pt x="76" y="30"/>
                  <a:pt x="77" y="30"/>
                </a:cubicBezTo>
                <a:cubicBezTo>
                  <a:pt x="79" y="30"/>
                  <a:pt x="80" y="30"/>
                  <a:pt x="82" y="30"/>
                </a:cubicBezTo>
                <a:cubicBezTo>
                  <a:pt x="86" y="34"/>
                  <a:pt x="89" y="44"/>
                  <a:pt x="88" y="50"/>
                </a:cubicBezTo>
                <a:cubicBezTo>
                  <a:pt x="81" y="55"/>
                  <a:pt x="48" y="55"/>
                  <a:pt x="43" y="50"/>
                </a:cubicBezTo>
                <a:cubicBezTo>
                  <a:pt x="43" y="44"/>
                  <a:pt x="44" y="35"/>
                  <a:pt x="49" y="30"/>
                </a:cubicBezTo>
                <a:close/>
                <a:moveTo>
                  <a:pt x="51" y="90"/>
                </a:moveTo>
                <a:cubicBezTo>
                  <a:pt x="47" y="72"/>
                  <a:pt x="47" y="72"/>
                  <a:pt x="47" y="72"/>
                </a:cubicBezTo>
                <a:cubicBezTo>
                  <a:pt x="66" y="72"/>
                  <a:pt x="66" y="72"/>
                  <a:pt x="66" y="72"/>
                </a:cubicBezTo>
                <a:cubicBezTo>
                  <a:pt x="62" y="77"/>
                  <a:pt x="62" y="77"/>
                  <a:pt x="62" y="77"/>
                </a:cubicBezTo>
                <a:cubicBezTo>
                  <a:pt x="67" y="81"/>
                  <a:pt x="75" y="80"/>
                  <a:pt x="79" y="75"/>
                </a:cubicBezTo>
                <a:cubicBezTo>
                  <a:pt x="80" y="74"/>
                  <a:pt x="81" y="72"/>
                  <a:pt x="81" y="71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6"/>
                  <a:pt x="82" y="79"/>
                  <a:pt x="80" y="82"/>
                </a:cubicBezTo>
                <a:cubicBezTo>
                  <a:pt x="74" y="89"/>
                  <a:pt x="63" y="91"/>
                  <a:pt x="55" y="85"/>
                </a:cubicBezTo>
                <a:cubicBezTo>
                  <a:pt x="51" y="90"/>
                  <a:pt x="51" y="90"/>
                  <a:pt x="51" y="90"/>
                </a:cubicBezTo>
                <a:close/>
                <a:moveTo>
                  <a:pt x="33" y="6"/>
                </a:moveTo>
                <a:cubicBezTo>
                  <a:pt x="33" y="12"/>
                  <a:pt x="33" y="12"/>
                  <a:pt x="33" y="12"/>
                </a:cubicBezTo>
                <a:cubicBezTo>
                  <a:pt x="24" y="13"/>
                  <a:pt x="17" y="22"/>
                  <a:pt x="18" y="31"/>
                </a:cubicBezTo>
                <a:cubicBezTo>
                  <a:pt x="18" y="35"/>
                  <a:pt x="20" y="39"/>
                  <a:pt x="22" y="41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39"/>
                  <a:pt x="24" y="38"/>
                  <a:pt x="23" y="36"/>
                </a:cubicBezTo>
                <a:cubicBezTo>
                  <a:pt x="23" y="29"/>
                  <a:pt x="28" y="24"/>
                  <a:pt x="34" y="22"/>
                </a:cubicBezTo>
                <a:cubicBezTo>
                  <a:pt x="35" y="29"/>
                  <a:pt x="35" y="29"/>
                  <a:pt x="35" y="29"/>
                </a:cubicBezTo>
                <a:cubicBezTo>
                  <a:pt x="49" y="16"/>
                  <a:pt x="49" y="16"/>
                  <a:pt x="49" y="16"/>
                </a:cubicBezTo>
                <a:cubicBezTo>
                  <a:pt x="33" y="6"/>
                  <a:pt x="33" y="6"/>
                  <a:pt x="33" y="6"/>
                </a:cubicBezTo>
                <a:close/>
                <a:moveTo>
                  <a:pt x="118" y="24"/>
                </a:moveTo>
                <a:cubicBezTo>
                  <a:pt x="112" y="24"/>
                  <a:pt x="112" y="24"/>
                  <a:pt x="112" y="24"/>
                </a:cubicBezTo>
                <a:cubicBezTo>
                  <a:pt x="111" y="15"/>
                  <a:pt x="102" y="8"/>
                  <a:pt x="93" y="9"/>
                </a:cubicBezTo>
                <a:cubicBezTo>
                  <a:pt x="89" y="9"/>
                  <a:pt x="86" y="10"/>
                  <a:pt x="83" y="13"/>
                </a:cubicBezTo>
                <a:cubicBezTo>
                  <a:pt x="84" y="15"/>
                  <a:pt x="84" y="15"/>
                  <a:pt x="84" y="15"/>
                </a:cubicBezTo>
                <a:cubicBezTo>
                  <a:pt x="85" y="15"/>
                  <a:pt x="87" y="14"/>
                  <a:pt x="88" y="14"/>
                </a:cubicBezTo>
                <a:cubicBezTo>
                  <a:pt x="95" y="14"/>
                  <a:pt x="101" y="19"/>
                  <a:pt x="102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118" y="24"/>
                  <a:pt x="118" y="24"/>
                  <a:pt x="118" y="24"/>
                </a:cubicBezTo>
                <a:close/>
                <a:moveTo>
                  <a:pt x="30" y="70"/>
                </a:moveTo>
                <a:cubicBezTo>
                  <a:pt x="29" y="72"/>
                  <a:pt x="28" y="74"/>
                  <a:pt x="26" y="76"/>
                </a:cubicBezTo>
                <a:cubicBezTo>
                  <a:pt x="26" y="78"/>
                  <a:pt x="27" y="79"/>
                  <a:pt x="27" y="80"/>
                </a:cubicBezTo>
                <a:cubicBezTo>
                  <a:pt x="28" y="80"/>
                  <a:pt x="37" y="80"/>
                  <a:pt x="38" y="82"/>
                </a:cubicBezTo>
                <a:cubicBezTo>
                  <a:pt x="41" y="86"/>
                  <a:pt x="41" y="92"/>
                  <a:pt x="41" y="96"/>
                </a:cubicBezTo>
                <a:cubicBezTo>
                  <a:pt x="31" y="100"/>
                  <a:pt x="10" y="100"/>
                  <a:pt x="1" y="96"/>
                </a:cubicBezTo>
                <a:cubicBezTo>
                  <a:pt x="0" y="92"/>
                  <a:pt x="0" y="86"/>
                  <a:pt x="4" y="82"/>
                </a:cubicBezTo>
                <a:cubicBezTo>
                  <a:pt x="4" y="80"/>
                  <a:pt x="13" y="80"/>
                  <a:pt x="14" y="80"/>
                </a:cubicBezTo>
                <a:cubicBezTo>
                  <a:pt x="15" y="78"/>
                  <a:pt x="15" y="77"/>
                  <a:pt x="15" y="76"/>
                </a:cubicBezTo>
                <a:cubicBezTo>
                  <a:pt x="13" y="74"/>
                  <a:pt x="12" y="72"/>
                  <a:pt x="11" y="70"/>
                </a:cubicBezTo>
                <a:cubicBezTo>
                  <a:pt x="10" y="70"/>
                  <a:pt x="8" y="70"/>
                  <a:pt x="7" y="70"/>
                </a:cubicBezTo>
                <a:cubicBezTo>
                  <a:pt x="6" y="63"/>
                  <a:pt x="7" y="52"/>
                  <a:pt x="10" y="49"/>
                </a:cubicBezTo>
                <a:cubicBezTo>
                  <a:pt x="15" y="45"/>
                  <a:pt x="26" y="45"/>
                  <a:pt x="30" y="49"/>
                </a:cubicBezTo>
                <a:cubicBezTo>
                  <a:pt x="34" y="51"/>
                  <a:pt x="36" y="63"/>
                  <a:pt x="35" y="70"/>
                </a:cubicBezTo>
                <a:cubicBezTo>
                  <a:pt x="34" y="70"/>
                  <a:pt x="31" y="70"/>
                  <a:pt x="30" y="70"/>
                </a:cubicBezTo>
                <a:close/>
                <a:moveTo>
                  <a:pt x="117" y="69"/>
                </a:moveTo>
                <a:cubicBezTo>
                  <a:pt x="117" y="68"/>
                  <a:pt x="121" y="68"/>
                  <a:pt x="121" y="68"/>
                </a:cubicBezTo>
                <a:cubicBezTo>
                  <a:pt x="122" y="61"/>
                  <a:pt x="120" y="50"/>
                  <a:pt x="117" y="47"/>
                </a:cubicBezTo>
                <a:cubicBezTo>
                  <a:pt x="112" y="44"/>
                  <a:pt x="101" y="44"/>
                  <a:pt x="97" y="48"/>
                </a:cubicBezTo>
                <a:cubicBezTo>
                  <a:pt x="94" y="50"/>
                  <a:pt x="92" y="61"/>
                  <a:pt x="93" y="68"/>
                </a:cubicBezTo>
                <a:cubicBezTo>
                  <a:pt x="94" y="69"/>
                  <a:pt x="97" y="68"/>
                  <a:pt x="98" y="69"/>
                </a:cubicBezTo>
                <a:cubicBezTo>
                  <a:pt x="98" y="71"/>
                  <a:pt x="100" y="73"/>
                  <a:pt x="102" y="74"/>
                </a:cubicBezTo>
                <a:cubicBezTo>
                  <a:pt x="102" y="76"/>
                  <a:pt x="101" y="77"/>
                  <a:pt x="101" y="78"/>
                </a:cubicBezTo>
                <a:cubicBezTo>
                  <a:pt x="100" y="78"/>
                  <a:pt x="91" y="79"/>
                  <a:pt x="90" y="80"/>
                </a:cubicBezTo>
                <a:cubicBezTo>
                  <a:pt x="87" y="84"/>
                  <a:pt x="87" y="91"/>
                  <a:pt x="87" y="94"/>
                </a:cubicBezTo>
                <a:cubicBezTo>
                  <a:pt x="97" y="98"/>
                  <a:pt x="118" y="98"/>
                  <a:pt x="127" y="94"/>
                </a:cubicBezTo>
                <a:cubicBezTo>
                  <a:pt x="128" y="91"/>
                  <a:pt x="127" y="84"/>
                  <a:pt x="124" y="80"/>
                </a:cubicBezTo>
                <a:cubicBezTo>
                  <a:pt x="124" y="79"/>
                  <a:pt x="115" y="78"/>
                  <a:pt x="114" y="78"/>
                </a:cubicBezTo>
                <a:cubicBezTo>
                  <a:pt x="113" y="77"/>
                  <a:pt x="113" y="76"/>
                  <a:pt x="112" y="74"/>
                </a:cubicBezTo>
                <a:cubicBezTo>
                  <a:pt x="114" y="73"/>
                  <a:pt x="116" y="71"/>
                  <a:pt x="117" y="69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9" name="Freeform 9"/>
          <p:cNvSpPr>
            <a:spLocks noEditPoints="1"/>
          </p:cNvSpPr>
          <p:nvPr/>
        </p:nvSpPr>
        <p:spPr>
          <a:xfrm>
            <a:off x="4526861" y="4785680"/>
            <a:ext cx="758825" cy="706438"/>
          </a:xfrm>
          <a:custGeom>
            <a:avLst/>
            <a:gdLst/>
            <a:ahLst/>
            <a:cxnLst>
              <a:cxn ang="0">
                <a:pos x="710221" y="0"/>
              </a:cxn>
              <a:cxn ang="0">
                <a:pos x="758372" y="470657"/>
              </a:cxn>
              <a:cxn ang="0">
                <a:pos x="680127" y="518930"/>
              </a:cxn>
              <a:cxn ang="0">
                <a:pos x="698184" y="464623"/>
              </a:cxn>
              <a:cxn ang="0">
                <a:pos x="60188" y="48273"/>
              </a:cxn>
              <a:cxn ang="0">
                <a:pos x="288904" y="464623"/>
              </a:cxn>
              <a:cxn ang="0">
                <a:pos x="331035" y="518930"/>
              </a:cxn>
              <a:cxn ang="0">
                <a:pos x="0" y="470657"/>
              </a:cxn>
              <a:cxn ang="0">
                <a:pos x="48151" y="0"/>
              </a:cxn>
              <a:cxn ang="0">
                <a:pos x="517619" y="289635"/>
              </a:cxn>
              <a:cxn ang="0">
                <a:pos x="668090" y="277567"/>
              </a:cxn>
              <a:cxn ang="0">
                <a:pos x="517619" y="235329"/>
              </a:cxn>
              <a:cxn ang="0">
                <a:pos x="668090" y="247397"/>
              </a:cxn>
              <a:cxn ang="0">
                <a:pos x="517619" y="235329"/>
              </a:cxn>
              <a:cxn ang="0">
                <a:pos x="595864" y="193090"/>
              </a:cxn>
              <a:cxn ang="0">
                <a:pos x="668090" y="181022"/>
              </a:cxn>
              <a:cxn ang="0">
                <a:pos x="595864" y="138784"/>
              </a:cxn>
              <a:cxn ang="0">
                <a:pos x="668090" y="150852"/>
              </a:cxn>
              <a:cxn ang="0">
                <a:pos x="595864" y="138784"/>
              </a:cxn>
              <a:cxn ang="0">
                <a:pos x="595864" y="108613"/>
              </a:cxn>
              <a:cxn ang="0">
                <a:pos x="668090" y="96545"/>
              </a:cxn>
              <a:cxn ang="0">
                <a:pos x="439374" y="96545"/>
              </a:cxn>
              <a:cxn ang="0">
                <a:pos x="571788" y="205158"/>
              </a:cxn>
              <a:cxn ang="0">
                <a:pos x="439374" y="96545"/>
              </a:cxn>
              <a:cxn ang="0">
                <a:pos x="222697" y="343942"/>
              </a:cxn>
              <a:cxn ang="0">
                <a:pos x="186584" y="241363"/>
              </a:cxn>
              <a:cxn ang="0">
                <a:pos x="102320" y="235329"/>
              </a:cxn>
              <a:cxn ang="0">
                <a:pos x="186584" y="205158"/>
              </a:cxn>
              <a:cxn ang="0">
                <a:pos x="252791" y="229295"/>
              </a:cxn>
              <a:cxn ang="0">
                <a:pos x="258809" y="235329"/>
              </a:cxn>
              <a:cxn ang="0">
                <a:pos x="306960" y="253431"/>
              </a:cxn>
              <a:cxn ang="0">
                <a:pos x="318998" y="168954"/>
              </a:cxn>
              <a:cxn ang="0">
                <a:pos x="349092" y="187056"/>
              </a:cxn>
              <a:cxn ang="0">
                <a:pos x="403261" y="132750"/>
              </a:cxn>
              <a:cxn ang="0">
                <a:pos x="331035" y="114647"/>
              </a:cxn>
              <a:cxn ang="0">
                <a:pos x="300941" y="144818"/>
              </a:cxn>
              <a:cxn ang="0">
                <a:pos x="294922" y="156886"/>
              </a:cxn>
              <a:cxn ang="0">
                <a:pos x="270847" y="211192"/>
              </a:cxn>
              <a:cxn ang="0">
                <a:pos x="246772" y="187056"/>
              </a:cxn>
              <a:cxn ang="0">
                <a:pos x="186584" y="174988"/>
              </a:cxn>
              <a:cxn ang="0">
                <a:pos x="132414" y="343942"/>
              </a:cxn>
              <a:cxn ang="0">
                <a:pos x="168527" y="265499"/>
              </a:cxn>
              <a:cxn ang="0">
                <a:pos x="132414" y="343942"/>
              </a:cxn>
              <a:cxn ang="0">
                <a:pos x="379186" y="343942"/>
              </a:cxn>
              <a:cxn ang="0">
                <a:pos x="343073" y="193090"/>
              </a:cxn>
              <a:cxn ang="0">
                <a:pos x="288904" y="343942"/>
              </a:cxn>
              <a:cxn ang="0">
                <a:pos x="325017" y="277567"/>
              </a:cxn>
              <a:cxn ang="0">
                <a:pos x="288904" y="343942"/>
              </a:cxn>
              <a:cxn ang="0">
                <a:pos x="270847" y="343942"/>
              </a:cxn>
              <a:cxn ang="0">
                <a:pos x="234734" y="259465"/>
              </a:cxn>
              <a:cxn ang="0">
                <a:pos x="493544" y="404283"/>
              </a:cxn>
              <a:cxn ang="0">
                <a:pos x="439374" y="247397"/>
              </a:cxn>
              <a:cxn ang="0">
                <a:pos x="367148" y="428419"/>
              </a:cxn>
              <a:cxn ang="0">
                <a:pos x="397242" y="561168"/>
              </a:cxn>
              <a:cxn ang="0">
                <a:pos x="439374" y="705986"/>
              </a:cxn>
              <a:cxn ang="0">
                <a:pos x="607901" y="663748"/>
              </a:cxn>
              <a:cxn ang="0">
                <a:pos x="589845" y="398249"/>
              </a:cxn>
              <a:cxn ang="0">
                <a:pos x="583826" y="368078"/>
              </a:cxn>
              <a:cxn ang="0">
                <a:pos x="535675" y="380146"/>
              </a:cxn>
              <a:cxn ang="0">
                <a:pos x="499563" y="349976"/>
              </a:cxn>
              <a:cxn ang="0">
                <a:pos x="18056" y="187056"/>
              </a:cxn>
              <a:cxn ang="0">
                <a:pos x="36113" y="319806"/>
              </a:cxn>
              <a:cxn ang="0">
                <a:pos x="18056" y="187056"/>
              </a:cxn>
            </a:cxnLst>
            <a:rect l="0" t="0" r="0" b="0"/>
            <a:pathLst>
              <a:path w="126" h="117">
                <a:moveTo>
                  <a:pt x="8" y="0"/>
                </a:moveTo>
                <a:cubicBezTo>
                  <a:pt x="118" y="0"/>
                  <a:pt x="118" y="0"/>
                  <a:pt x="118" y="0"/>
                </a:cubicBezTo>
                <a:cubicBezTo>
                  <a:pt x="123" y="0"/>
                  <a:pt x="126" y="4"/>
                  <a:pt x="126" y="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82"/>
                  <a:pt x="123" y="86"/>
                  <a:pt x="118" y="86"/>
                </a:cubicBezTo>
                <a:cubicBezTo>
                  <a:pt x="113" y="86"/>
                  <a:pt x="113" y="86"/>
                  <a:pt x="113" y="86"/>
                </a:cubicBezTo>
                <a:cubicBezTo>
                  <a:pt x="113" y="83"/>
                  <a:pt x="114" y="80"/>
                  <a:pt x="114" y="77"/>
                </a:cubicBezTo>
                <a:cubicBezTo>
                  <a:pt x="116" y="77"/>
                  <a:pt x="116" y="77"/>
                  <a:pt x="116" y="77"/>
                </a:cubicBezTo>
                <a:cubicBezTo>
                  <a:pt x="116" y="8"/>
                  <a:pt x="116" y="8"/>
                  <a:pt x="11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7"/>
                  <a:pt x="10" y="77"/>
                  <a:pt x="10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51" y="81"/>
                  <a:pt x="51" y="81"/>
                  <a:pt x="51" y="81"/>
                </a:cubicBezTo>
                <a:cubicBezTo>
                  <a:pt x="52" y="82"/>
                  <a:pt x="54" y="84"/>
                  <a:pt x="55" y="86"/>
                </a:cubicBezTo>
                <a:cubicBezTo>
                  <a:pt x="8" y="86"/>
                  <a:pt x="8" y="86"/>
                  <a:pt x="8" y="86"/>
                </a:cubicBezTo>
                <a:cubicBezTo>
                  <a:pt x="3" y="86"/>
                  <a:pt x="0" y="82"/>
                  <a:pt x="0" y="78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3" y="0"/>
                  <a:pt x="8" y="0"/>
                </a:cubicBezTo>
                <a:close/>
                <a:moveTo>
                  <a:pt x="86" y="46"/>
                </a:moveTo>
                <a:cubicBezTo>
                  <a:pt x="86" y="48"/>
                  <a:pt x="86" y="48"/>
                  <a:pt x="86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6"/>
                  <a:pt x="111" y="46"/>
                  <a:pt x="111" y="46"/>
                </a:cubicBezTo>
                <a:cubicBezTo>
                  <a:pt x="86" y="46"/>
                  <a:pt x="86" y="46"/>
                  <a:pt x="86" y="46"/>
                </a:cubicBezTo>
                <a:close/>
                <a:moveTo>
                  <a:pt x="86" y="39"/>
                </a:moveTo>
                <a:cubicBezTo>
                  <a:pt x="86" y="41"/>
                  <a:pt x="86" y="41"/>
                  <a:pt x="86" y="41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1" y="39"/>
                  <a:pt x="111" y="39"/>
                  <a:pt x="111" y="39"/>
                </a:cubicBezTo>
                <a:cubicBezTo>
                  <a:pt x="86" y="39"/>
                  <a:pt x="86" y="39"/>
                  <a:pt x="86" y="39"/>
                </a:cubicBezTo>
                <a:close/>
                <a:moveTo>
                  <a:pt x="99" y="30"/>
                </a:moveTo>
                <a:cubicBezTo>
                  <a:pt x="99" y="32"/>
                  <a:pt x="99" y="32"/>
                  <a:pt x="99" y="32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99" y="30"/>
                  <a:pt x="99" y="30"/>
                  <a:pt x="99" y="30"/>
                </a:cubicBezTo>
                <a:close/>
                <a:moveTo>
                  <a:pt x="99" y="23"/>
                </a:moveTo>
                <a:cubicBezTo>
                  <a:pt x="99" y="25"/>
                  <a:pt x="99" y="25"/>
                  <a:pt x="99" y="25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1" y="23"/>
                  <a:pt x="111" y="23"/>
                  <a:pt x="111" y="23"/>
                </a:cubicBezTo>
                <a:cubicBezTo>
                  <a:pt x="99" y="23"/>
                  <a:pt x="99" y="23"/>
                  <a:pt x="99" y="23"/>
                </a:cubicBezTo>
                <a:close/>
                <a:moveTo>
                  <a:pt x="99" y="16"/>
                </a:moveTo>
                <a:cubicBezTo>
                  <a:pt x="99" y="18"/>
                  <a:pt x="99" y="18"/>
                  <a:pt x="99" y="18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99" y="16"/>
                  <a:pt x="99" y="16"/>
                  <a:pt x="99" y="16"/>
                </a:cubicBezTo>
                <a:close/>
                <a:moveTo>
                  <a:pt x="73" y="16"/>
                </a:moveTo>
                <a:cubicBezTo>
                  <a:pt x="73" y="34"/>
                  <a:pt x="73" y="34"/>
                  <a:pt x="73" y="34"/>
                </a:cubicBezTo>
                <a:cubicBezTo>
                  <a:pt x="95" y="34"/>
                  <a:pt x="95" y="34"/>
                  <a:pt x="95" y="34"/>
                </a:cubicBezTo>
                <a:cubicBezTo>
                  <a:pt x="95" y="16"/>
                  <a:pt x="95" y="16"/>
                  <a:pt x="95" y="16"/>
                </a:cubicBezTo>
                <a:cubicBezTo>
                  <a:pt x="73" y="16"/>
                  <a:pt x="73" y="16"/>
                  <a:pt x="73" y="16"/>
                </a:cubicBezTo>
                <a:close/>
                <a:moveTo>
                  <a:pt x="31" y="57"/>
                </a:moveTo>
                <a:cubicBezTo>
                  <a:pt x="37" y="57"/>
                  <a:pt x="37" y="57"/>
                  <a:pt x="37" y="57"/>
                </a:cubicBezTo>
                <a:cubicBezTo>
                  <a:pt x="37" y="40"/>
                  <a:pt x="37" y="40"/>
                  <a:pt x="37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57"/>
                  <a:pt x="31" y="57"/>
                  <a:pt x="31" y="57"/>
                </a:cubicBezTo>
                <a:close/>
                <a:moveTo>
                  <a:pt x="17" y="39"/>
                </a:moveTo>
                <a:cubicBezTo>
                  <a:pt x="19" y="43"/>
                  <a:pt x="19" y="43"/>
                  <a:pt x="19" y="43"/>
                </a:cubicBezTo>
                <a:cubicBezTo>
                  <a:pt x="31" y="34"/>
                  <a:pt x="31" y="34"/>
                  <a:pt x="31" y="34"/>
                </a:cubicBezTo>
                <a:cubicBezTo>
                  <a:pt x="38" y="34"/>
                  <a:pt x="38" y="34"/>
                  <a:pt x="38" y="34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9"/>
                  <a:pt x="42" y="39"/>
                  <a:pt x="42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8" y="41"/>
                  <a:pt x="48" y="41"/>
                  <a:pt x="48" y="41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39"/>
                  <a:pt x="51" y="39"/>
                  <a:pt x="51" y="39"/>
                </a:cubicBezTo>
                <a:cubicBezTo>
                  <a:pt x="53" y="28"/>
                  <a:pt x="53" y="28"/>
                  <a:pt x="53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31"/>
                  <a:pt x="58" y="31"/>
                  <a:pt x="58" y="31"/>
                </a:cubicBezTo>
                <a:cubicBezTo>
                  <a:pt x="62" y="26"/>
                  <a:pt x="62" y="26"/>
                  <a:pt x="62" y="26"/>
                </a:cubicBezTo>
                <a:cubicBezTo>
                  <a:pt x="67" y="22"/>
                  <a:pt x="67" y="22"/>
                  <a:pt x="67" y="22"/>
                </a:cubicBezTo>
                <a:cubicBezTo>
                  <a:pt x="61" y="21"/>
                  <a:pt x="61" y="21"/>
                  <a:pt x="61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6" y="23"/>
                  <a:pt x="56" y="23"/>
                  <a:pt x="56" y="23"/>
                </a:cubicBezTo>
                <a:cubicBezTo>
                  <a:pt x="50" y="24"/>
                  <a:pt x="50" y="24"/>
                  <a:pt x="50" y="24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26"/>
                  <a:pt x="49" y="26"/>
                  <a:pt x="49" y="26"/>
                </a:cubicBezTo>
                <a:cubicBezTo>
                  <a:pt x="47" y="36"/>
                  <a:pt x="47" y="36"/>
                  <a:pt x="47" y="36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0" y="30"/>
                  <a:pt x="40" y="30"/>
                  <a:pt x="40" y="30"/>
                </a:cubicBezTo>
                <a:cubicBezTo>
                  <a:pt x="31" y="29"/>
                  <a:pt x="31" y="29"/>
                  <a:pt x="31" y="29"/>
                </a:cubicBezTo>
                <a:cubicBezTo>
                  <a:pt x="17" y="39"/>
                  <a:pt x="17" y="39"/>
                  <a:pt x="17" y="39"/>
                </a:cubicBezTo>
                <a:close/>
                <a:moveTo>
                  <a:pt x="22" y="57"/>
                </a:moveTo>
                <a:cubicBezTo>
                  <a:pt x="28" y="57"/>
                  <a:pt x="28" y="57"/>
                  <a:pt x="28" y="57"/>
                </a:cubicBezTo>
                <a:cubicBezTo>
                  <a:pt x="28" y="44"/>
                  <a:pt x="28" y="44"/>
                  <a:pt x="28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57"/>
                  <a:pt x="22" y="57"/>
                  <a:pt x="22" y="57"/>
                </a:cubicBezTo>
                <a:close/>
                <a:moveTo>
                  <a:pt x="57" y="57"/>
                </a:moveTo>
                <a:cubicBezTo>
                  <a:pt x="63" y="57"/>
                  <a:pt x="63" y="57"/>
                  <a:pt x="63" y="57"/>
                </a:cubicBezTo>
                <a:cubicBezTo>
                  <a:pt x="63" y="32"/>
                  <a:pt x="63" y="32"/>
                  <a:pt x="63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57"/>
                  <a:pt x="57" y="57"/>
                  <a:pt x="57" y="57"/>
                </a:cubicBezTo>
                <a:close/>
                <a:moveTo>
                  <a:pt x="48" y="57"/>
                </a:moveTo>
                <a:cubicBezTo>
                  <a:pt x="54" y="57"/>
                  <a:pt x="54" y="57"/>
                  <a:pt x="54" y="57"/>
                </a:cubicBezTo>
                <a:cubicBezTo>
                  <a:pt x="54" y="46"/>
                  <a:pt x="54" y="46"/>
                  <a:pt x="54" y="46"/>
                </a:cubicBezTo>
                <a:cubicBezTo>
                  <a:pt x="48" y="46"/>
                  <a:pt x="48" y="46"/>
                  <a:pt x="48" y="46"/>
                </a:cubicBezTo>
                <a:cubicBezTo>
                  <a:pt x="48" y="57"/>
                  <a:pt x="48" y="57"/>
                  <a:pt x="48" y="57"/>
                </a:cubicBezTo>
                <a:close/>
                <a:moveTo>
                  <a:pt x="39" y="57"/>
                </a:moveTo>
                <a:cubicBezTo>
                  <a:pt x="45" y="57"/>
                  <a:pt x="45" y="57"/>
                  <a:pt x="45" y="57"/>
                </a:cubicBezTo>
                <a:cubicBezTo>
                  <a:pt x="45" y="43"/>
                  <a:pt x="45" y="43"/>
                  <a:pt x="45" y="43"/>
                </a:cubicBezTo>
                <a:cubicBezTo>
                  <a:pt x="39" y="43"/>
                  <a:pt x="39" y="43"/>
                  <a:pt x="39" y="43"/>
                </a:cubicBezTo>
                <a:cubicBezTo>
                  <a:pt x="39" y="57"/>
                  <a:pt x="39" y="57"/>
                  <a:pt x="39" y="57"/>
                </a:cubicBezTo>
                <a:close/>
                <a:moveTo>
                  <a:pt x="82" y="67"/>
                </a:moveTo>
                <a:cubicBezTo>
                  <a:pt x="82" y="59"/>
                  <a:pt x="81" y="50"/>
                  <a:pt x="80" y="42"/>
                </a:cubicBezTo>
                <a:cubicBezTo>
                  <a:pt x="78" y="41"/>
                  <a:pt x="75" y="41"/>
                  <a:pt x="73" y="41"/>
                </a:cubicBezTo>
                <a:cubicBezTo>
                  <a:pt x="72" y="55"/>
                  <a:pt x="73" y="68"/>
                  <a:pt x="72" y="82"/>
                </a:cubicBezTo>
                <a:cubicBezTo>
                  <a:pt x="70" y="77"/>
                  <a:pt x="68" y="73"/>
                  <a:pt x="61" y="71"/>
                </a:cubicBezTo>
                <a:cubicBezTo>
                  <a:pt x="60" y="73"/>
                  <a:pt x="59" y="73"/>
                  <a:pt x="58" y="75"/>
                </a:cubicBezTo>
                <a:cubicBezTo>
                  <a:pt x="62" y="80"/>
                  <a:pt x="65" y="87"/>
                  <a:pt x="66" y="93"/>
                </a:cubicBezTo>
                <a:cubicBezTo>
                  <a:pt x="68" y="107"/>
                  <a:pt x="68" y="107"/>
                  <a:pt x="68" y="107"/>
                </a:cubicBezTo>
                <a:cubicBezTo>
                  <a:pt x="69" y="110"/>
                  <a:pt x="71" y="114"/>
                  <a:pt x="73" y="117"/>
                </a:cubicBezTo>
                <a:cubicBezTo>
                  <a:pt x="82" y="116"/>
                  <a:pt x="89" y="116"/>
                  <a:pt x="99" y="116"/>
                </a:cubicBezTo>
                <a:cubicBezTo>
                  <a:pt x="99" y="114"/>
                  <a:pt x="100" y="112"/>
                  <a:pt x="101" y="110"/>
                </a:cubicBezTo>
                <a:cubicBezTo>
                  <a:pt x="103" y="99"/>
                  <a:pt x="105" y="78"/>
                  <a:pt x="105" y="67"/>
                </a:cubicBezTo>
                <a:cubicBezTo>
                  <a:pt x="102" y="67"/>
                  <a:pt x="101" y="66"/>
                  <a:pt x="98" y="66"/>
                </a:cubicBezTo>
                <a:cubicBezTo>
                  <a:pt x="98" y="67"/>
                  <a:pt x="97" y="72"/>
                  <a:pt x="97" y="73"/>
                </a:cubicBezTo>
                <a:cubicBezTo>
                  <a:pt x="97" y="69"/>
                  <a:pt x="97" y="65"/>
                  <a:pt x="97" y="61"/>
                </a:cubicBezTo>
                <a:cubicBezTo>
                  <a:pt x="94" y="61"/>
                  <a:pt x="92" y="61"/>
                  <a:pt x="90" y="60"/>
                </a:cubicBezTo>
                <a:cubicBezTo>
                  <a:pt x="90" y="61"/>
                  <a:pt x="90" y="62"/>
                  <a:pt x="89" y="63"/>
                </a:cubicBezTo>
                <a:cubicBezTo>
                  <a:pt x="89" y="62"/>
                  <a:pt x="89" y="60"/>
                  <a:pt x="89" y="58"/>
                </a:cubicBezTo>
                <a:cubicBezTo>
                  <a:pt x="87" y="58"/>
                  <a:pt x="85" y="58"/>
                  <a:pt x="83" y="58"/>
                </a:cubicBezTo>
                <a:cubicBezTo>
                  <a:pt x="83" y="61"/>
                  <a:pt x="83" y="64"/>
                  <a:pt x="82" y="67"/>
                </a:cubicBezTo>
                <a:close/>
                <a:moveTo>
                  <a:pt x="3" y="31"/>
                </a:moveTo>
                <a:cubicBezTo>
                  <a:pt x="3" y="53"/>
                  <a:pt x="3" y="53"/>
                  <a:pt x="3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6" y="31"/>
                  <a:pt x="6" y="31"/>
                  <a:pt x="6" y="31"/>
                </a:cubicBezTo>
                <a:lnTo>
                  <a:pt x="3" y="31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r>
              <a:rPr lang="en-US" altLang="zh-CN" dirty="0" smtClean="0"/>
              <a:t>     </a:t>
            </a:r>
            <a:endParaRPr lang="zh-CN" altLang="en-US" dirty="0"/>
          </a:p>
        </p:txBody>
      </p:sp>
      <p:sp>
        <p:nvSpPr>
          <p:cNvPr id="20" name="Freeform 19"/>
          <p:cNvSpPr>
            <a:spLocks noEditPoints="1"/>
          </p:cNvSpPr>
          <p:nvPr/>
        </p:nvSpPr>
        <p:spPr>
          <a:xfrm>
            <a:off x="6138174" y="4785680"/>
            <a:ext cx="750887" cy="666750"/>
          </a:xfrm>
          <a:custGeom>
            <a:avLst/>
            <a:gdLst/>
            <a:ahLst/>
            <a:cxnLst>
              <a:cxn ang="0">
                <a:pos x="698646" y="494923"/>
              </a:cxn>
              <a:cxn ang="0">
                <a:pos x="467961" y="494923"/>
              </a:cxn>
              <a:cxn ang="0">
                <a:pos x="0" y="0"/>
              </a:cxn>
              <a:cxn ang="0">
                <a:pos x="570122" y="313451"/>
              </a:cxn>
              <a:cxn ang="0">
                <a:pos x="547053" y="339847"/>
              </a:cxn>
              <a:cxn ang="0">
                <a:pos x="514098" y="353045"/>
              </a:cxn>
              <a:cxn ang="0">
                <a:pos x="507507" y="386040"/>
              </a:cxn>
              <a:cxn ang="0">
                <a:pos x="487734" y="415735"/>
              </a:cxn>
              <a:cxn ang="0">
                <a:pos x="504212" y="445430"/>
              </a:cxn>
              <a:cxn ang="0">
                <a:pos x="504212" y="481725"/>
              </a:cxn>
              <a:cxn ang="0">
                <a:pos x="537167" y="494923"/>
              </a:cxn>
              <a:cxn ang="0">
                <a:pos x="556940" y="524618"/>
              </a:cxn>
              <a:cxn ang="0">
                <a:pos x="593190" y="518019"/>
              </a:cxn>
              <a:cxn ang="0">
                <a:pos x="626145" y="527918"/>
              </a:cxn>
              <a:cxn ang="0">
                <a:pos x="649214" y="504821"/>
              </a:cxn>
              <a:cxn ang="0">
                <a:pos x="682169" y="491623"/>
              </a:cxn>
              <a:cxn ang="0">
                <a:pos x="688760" y="458628"/>
              </a:cxn>
              <a:cxn ang="0">
                <a:pos x="708533" y="428933"/>
              </a:cxn>
              <a:cxn ang="0">
                <a:pos x="692055" y="399238"/>
              </a:cxn>
              <a:cxn ang="0">
                <a:pos x="692055" y="362943"/>
              </a:cxn>
              <a:cxn ang="0">
                <a:pos x="659100" y="346446"/>
              </a:cxn>
              <a:cxn ang="0">
                <a:pos x="639327" y="320050"/>
              </a:cxn>
              <a:cxn ang="0">
                <a:pos x="603077" y="326649"/>
              </a:cxn>
              <a:cxn ang="0">
                <a:pos x="471257" y="633501"/>
              </a:cxn>
              <a:cxn ang="0">
                <a:pos x="563531" y="617004"/>
              </a:cxn>
              <a:cxn ang="0">
                <a:pos x="576713" y="531217"/>
              </a:cxn>
              <a:cxn ang="0">
                <a:pos x="537167" y="534517"/>
              </a:cxn>
              <a:cxn ang="0">
                <a:pos x="517394" y="501522"/>
              </a:cxn>
              <a:cxn ang="0">
                <a:pos x="481143" y="603806"/>
              </a:cxn>
              <a:cxn ang="0">
                <a:pos x="672282" y="501522"/>
              </a:cxn>
              <a:cxn ang="0">
                <a:pos x="655805" y="534517"/>
              </a:cxn>
              <a:cxn ang="0">
                <a:pos x="619554" y="537816"/>
              </a:cxn>
              <a:cxn ang="0">
                <a:pos x="688760" y="620303"/>
              </a:cxn>
              <a:cxn ang="0">
                <a:pos x="517394" y="422334"/>
              </a:cxn>
              <a:cxn ang="0">
                <a:pos x="655805" y="362943"/>
              </a:cxn>
              <a:cxn ang="0">
                <a:pos x="520689" y="422334"/>
              </a:cxn>
              <a:cxn ang="0">
                <a:pos x="652509" y="366243"/>
              </a:cxn>
              <a:cxn ang="0">
                <a:pos x="477848" y="445430"/>
              </a:cxn>
              <a:cxn ang="0">
                <a:pos x="491030" y="409136"/>
              </a:cxn>
              <a:cxn ang="0">
                <a:pos x="487734" y="369542"/>
              </a:cxn>
              <a:cxn ang="0">
                <a:pos x="520689" y="349745"/>
              </a:cxn>
              <a:cxn ang="0">
                <a:pos x="540462" y="313451"/>
              </a:cxn>
              <a:cxn ang="0">
                <a:pos x="576713" y="316751"/>
              </a:cxn>
              <a:cxn ang="0">
                <a:pos x="612963" y="300253"/>
              </a:cxn>
              <a:cxn ang="0">
                <a:pos x="642623" y="323350"/>
              </a:cxn>
              <a:cxn ang="0">
                <a:pos x="682169" y="333248"/>
              </a:cxn>
              <a:cxn ang="0">
                <a:pos x="112047" y="415735"/>
              </a:cxn>
              <a:cxn ang="0">
                <a:pos x="296595" y="415735"/>
              </a:cxn>
              <a:cxn ang="0">
                <a:pos x="148298" y="181472"/>
              </a:cxn>
              <a:cxn ang="0">
                <a:pos x="148298" y="145177"/>
              </a:cxn>
              <a:cxn ang="0">
                <a:pos x="148298" y="211167"/>
              </a:cxn>
              <a:cxn ang="0">
                <a:pos x="148298" y="277157"/>
              </a:cxn>
              <a:cxn ang="0">
                <a:pos x="148298" y="244162"/>
              </a:cxn>
            </a:cxnLst>
            <a:rect l="0" t="0" r="0" b="0"/>
            <a:pathLst>
              <a:path w="228" h="202">
                <a:moveTo>
                  <a:pt x="0" y="0"/>
                </a:moveTo>
                <a:cubicBezTo>
                  <a:pt x="228" y="0"/>
                  <a:pt x="228" y="0"/>
                  <a:pt x="228" y="0"/>
                </a:cubicBezTo>
                <a:cubicBezTo>
                  <a:pt x="228" y="160"/>
                  <a:pt x="228" y="160"/>
                  <a:pt x="228" y="160"/>
                </a:cubicBezTo>
                <a:cubicBezTo>
                  <a:pt x="215" y="160"/>
                  <a:pt x="215" y="160"/>
                  <a:pt x="215" y="160"/>
                </a:cubicBezTo>
                <a:cubicBezTo>
                  <a:pt x="212" y="150"/>
                  <a:pt x="212" y="150"/>
                  <a:pt x="212" y="150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19" y="11"/>
                  <a:pt x="219" y="11"/>
                  <a:pt x="219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142" y="150"/>
                  <a:pt x="142" y="150"/>
                  <a:pt x="142" y="150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181" y="94"/>
                </a:moveTo>
                <a:cubicBezTo>
                  <a:pt x="180" y="99"/>
                  <a:pt x="180" y="99"/>
                  <a:pt x="180" y="99"/>
                </a:cubicBezTo>
                <a:cubicBezTo>
                  <a:pt x="177" y="95"/>
                  <a:pt x="177" y="95"/>
                  <a:pt x="177" y="95"/>
                </a:cubicBezTo>
                <a:cubicBezTo>
                  <a:pt x="176" y="99"/>
                  <a:pt x="176" y="99"/>
                  <a:pt x="176" y="99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2" y="100"/>
                  <a:pt x="172" y="100"/>
                  <a:pt x="172" y="100"/>
                </a:cubicBezTo>
                <a:cubicBezTo>
                  <a:pt x="169" y="97"/>
                  <a:pt x="169" y="97"/>
                  <a:pt x="169" y="97"/>
                </a:cubicBezTo>
                <a:cubicBezTo>
                  <a:pt x="169" y="101"/>
                  <a:pt x="169" y="101"/>
                  <a:pt x="169" y="101"/>
                </a:cubicBezTo>
                <a:cubicBezTo>
                  <a:pt x="165" y="99"/>
                  <a:pt x="165" y="99"/>
                  <a:pt x="165" y="99"/>
                </a:cubicBezTo>
                <a:cubicBezTo>
                  <a:pt x="166" y="103"/>
                  <a:pt x="166" y="103"/>
                  <a:pt x="166" y="103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5"/>
                  <a:pt x="163" y="105"/>
                  <a:pt x="163" y="105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60" y="108"/>
                  <a:pt x="160" y="108"/>
                  <a:pt x="160" y="108"/>
                </a:cubicBezTo>
                <a:cubicBezTo>
                  <a:pt x="156" y="107"/>
                  <a:pt x="156" y="107"/>
                  <a:pt x="156" y="107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3" y="110"/>
                  <a:pt x="153" y="110"/>
                  <a:pt x="153" y="110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4" y="117"/>
                  <a:pt x="154" y="117"/>
                  <a:pt x="154" y="117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9" y="122"/>
                  <a:pt x="149" y="122"/>
                  <a:pt x="149" y="122"/>
                </a:cubicBezTo>
                <a:cubicBezTo>
                  <a:pt x="152" y="124"/>
                  <a:pt x="152" y="124"/>
                  <a:pt x="152" y="124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48" y="130"/>
                  <a:pt x="148" y="130"/>
                  <a:pt x="148" y="130"/>
                </a:cubicBezTo>
                <a:cubicBezTo>
                  <a:pt x="152" y="131"/>
                  <a:pt x="152" y="131"/>
                  <a:pt x="152" y="131"/>
                </a:cubicBezTo>
                <a:cubicBezTo>
                  <a:pt x="149" y="134"/>
                  <a:pt x="149" y="134"/>
                  <a:pt x="149" y="134"/>
                </a:cubicBezTo>
                <a:cubicBezTo>
                  <a:pt x="153" y="135"/>
                  <a:pt x="153" y="135"/>
                  <a:pt x="153" y="135"/>
                </a:cubicBezTo>
                <a:cubicBezTo>
                  <a:pt x="150" y="138"/>
                  <a:pt x="150" y="138"/>
                  <a:pt x="150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6" y="142"/>
                  <a:pt x="156" y="142"/>
                  <a:pt x="156" y="142"/>
                </a:cubicBezTo>
                <a:cubicBezTo>
                  <a:pt x="153" y="146"/>
                  <a:pt x="153" y="146"/>
                  <a:pt x="153" y="146"/>
                </a:cubicBezTo>
                <a:cubicBezTo>
                  <a:pt x="158" y="145"/>
                  <a:pt x="158" y="145"/>
                  <a:pt x="158" y="145"/>
                </a:cubicBezTo>
                <a:cubicBezTo>
                  <a:pt x="156" y="149"/>
                  <a:pt x="156" y="149"/>
                  <a:pt x="156" y="149"/>
                </a:cubicBezTo>
                <a:cubicBezTo>
                  <a:pt x="160" y="148"/>
                  <a:pt x="160" y="148"/>
                  <a:pt x="160" y="148"/>
                </a:cubicBezTo>
                <a:cubicBezTo>
                  <a:pt x="159" y="152"/>
                  <a:pt x="159" y="152"/>
                  <a:pt x="159" y="152"/>
                </a:cubicBezTo>
                <a:cubicBezTo>
                  <a:pt x="163" y="150"/>
                  <a:pt x="163" y="150"/>
                  <a:pt x="163" y="150"/>
                </a:cubicBezTo>
                <a:cubicBezTo>
                  <a:pt x="162" y="155"/>
                  <a:pt x="162" y="155"/>
                  <a:pt x="162" y="155"/>
                </a:cubicBezTo>
                <a:cubicBezTo>
                  <a:pt x="166" y="153"/>
                  <a:pt x="166" y="153"/>
                  <a:pt x="166" y="153"/>
                </a:cubicBezTo>
                <a:cubicBezTo>
                  <a:pt x="165" y="157"/>
                  <a:pt x="165" y="157"/>
                  <a:pt x="165" y="157"/>
                </a:cubicBezTo>
                <a:cubicBezTo>
                  <a:pt x="169" y="154"/>
                  <a:pt x="169" y="154"/>
                  <a:pt x="169" y="154"/>
                </a:cubicBezTo>
                <a:cubicBezTo>
                  <a:pt x="169" y="159"/>
                  <a:pt x="169" y="159"/>
                  <a:pt x="169" y="159"/>
                </a:cubicBezTo>
                <a:cubicBezTo>
                  <a:pt x="172" y="156"/>
                  <a:pt x="172" y="156"/>
                  <a:pt x="172" y="156"/>
                </a:cubicBezTo>
                <a:cubicBezTo>
                  <a:pt x="173" y="160"/>
                  <a:pt x="173" y="160"/>
                  <a:pt x="173" y="160"/>
                </a:cubicBezTo>
                <a:cubicBezTo>
                  <a:pt x="176" y="157"/>
                  <a:pt x="176" y="157"/>
                  <a:pt x="176" y="157"/>
                </a:cubicBezTo>
                <a:cubicBezTo>
                  <a:pt x="177" y="161"/>
                  <a:pt x="177" y="161"/>
                  <a:pt x="177" y="161"/>
                </a:cubicBezTo>
                <a:cubicBezTo>
                  <a:pt x="180" y="157"/>
                  <a:pt x="180" y="157"/>
                  <a:pt x="180" y="157"/>
                </a:cubicBezTo>
                <a:cubicBezTo>
                  <a:pt x="181" y="161"/>
                  <a:pt x="181" y="161"/>
                  <a:pt x="181" y="161"/>
                </a:cubicBezTo>
                <a:cubicBezTo>
                  <a:pt x="183" y="157"/>
                  <a:pt x="183" y="157"/>
                  <a:pt x="183" y="157"/>
                </a:cubicBezTo>
                <a:cubicBezTo>
                  <a:pt x="186" y="161"/>
                  <a:pt x="186" y="161"/>
                  <a:pt x="186" y="161"/>
                </a:cubicBezTo>
                <a:cubicBezTo>
                  <a:pt x="187" y="157"/>
                  <a:pt x="187" y="157"/>
                  <a:pt x="187" y="157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90" y="156"/>
                  <a:pt x="190" y="156"/>
                  <a:pt x="190" y="156"/>
                </a:cubicBezTo>
                <a:cubicBezTo>
                  <a:pt x="194" y="159"/>
                  <a:pt x="194" y="159"/>
                  <a:pt x="194" y="159"/>
                </a:cubicBezTo>
                <a:cubicBezTo>
                  <a:pt x="194" y="154"/>
                  <a:pt x="194" y="154"/>
                  <a:pt x="194" y="154"/>
                </a:cubicBezTo>
                <a:cubicBezTo>
                  <a:pt x="197" y="157"/>
                  <a:pt x="197" y="157"/>
                  <a:pt x="197" y="157"/>
                </a:cubicBezTo>
                <a:cubicBezTo>
                  <a:pt x="197" y="153"/>
                  <a:pt x="197" y="153"/>
                  <a:pt x="197" y="153"/>
                </a:cubicBezTo>
                <a:cubicBezTo>
                  <a:pt x="201" y="155"/>
                  <a:pt x="201" y="155"/>
                  <a:pt x="201" y="155"/>
                </a:cubicBezTo>
                <a:cubicBezTo>
                  <a:pt x="200" y="150"/>
                  <a:pt x="200" y="150"/>
                  <a:pt x="200" y="150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3" y="148"/>
                  <a:pt x="203" y="148"/>
                  <a:pt x="203" y="148"/>
                </a:cubicBezTo>
                <a:cubicBezTo>
                  <a:pt x="207" y="149"/>
                  <a:pt x="207" y="149"/>
                  <a:pt x="207" y="149"/>
                </a:cubicBezTo>
                <a:cubicBezTo>
                  <a:pt x="205" y="145"/>
                  <a:pt x="205" y="145"/>
                  <a:pt x="205" y="145"/>
                </a:cubicBezTo>
                <a:cubicBezTo>
                  <a:pt x="210" y="146"/>
                  <a:pt x="210" y="146"/>
                  <a:pt x="210" y="146"/>
                </a:cubicBezTo>
                <a:cubicBezTo>
                  <a:pt x="207" y="142"/>
                  <a:pt x="207" y="142"/>
                  <a:pt x="207" y="142"/>
                </a:cubicBezTo>
                <a:cubicBezTo>
                  <a:pt x="212" y="142"/>
                  <a:pt x="212" y="142"/>
                  <a:pt x="212" y="142"/>
                </a:cubicBezTo>
                <a:cubicBezTo>
                  <a:pt x="209" y="139"/>
                  <a:pt x="209" y="139"/>
                  <a:pt x="209" y="139"/>
                </a:cubicBezTo>
                <a:cubicBezTo>
                  <a:pt x="213" y="138"/>
                  <a:pt x="213" y="138"/>
                  <a:pt x="213" y="138"/>
                </a:cubicBezTo>
                <a:cubicBezTo>
                  <a:pt x="210" y="135"/>
                  <a:pt x="210" y="135"/>
                  <a:pt x="210" y="135"/>
                </a:cubicBezTo>
                <a:cubicBezTo>
                  <a:pt x="214" y="134"/>
                  <a:pt x="214" y="134"/>
                  <a:pt x="214" y="134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5" y="130"/>
                  <a:pt x="215" y="130"/>
                  <a:pt x="215" y="130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215" y="126"/>
                  <a:pt x="215" y="126"/>
                  <a:pt x="215" y="126"/>
                </a:cubicBezTo>
                <a:cubicBezTo>
                  <a:pt x="211" y="124"/>
                  <a:pt x="211" y="124"/>
                  <a:pt x="211" y="124"/>
                </a:cubicBezTo>
                <a:cubicBezTo>
                  <a:pt x="214" y="122"/>
                  <a:pt x="214" y="122"/>
                  <a:pt x="214" y="122"/>
                </a:cubicBezTo>
                <a:cubicBezTo>
                  <a:pt x="210" y="121"/>
                  <a:pt x="210" y="121"/>
                  <a:pt x="210" y="121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12" y="114"/>
                  <a:pt x="212" y="114"/>
                  <a:pt x="212" y="114"/>
                </a:cubicBezTo>
                <a:cubicBezTo>
                  <a:pt x="207" y="114"/>
                  <a:pt x="207" y="114"/>
                  <a:pt x="207" y="114"/>
                </a:cubicBezTo>
                <a:cubicBezTo>
                  <a:pt x="210" y="110"/>
                  <a:pt x="210" y="110"/>
                  <a:pt x="210" y="110"/>
                </a:cubicBezTo>
                <a:cubicBezTo>
                  <a:pt x="205" y="111"/>
                  <a:pt x="205" y="111"/>
                  <a:pt x="205" y="111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3" y="108"/>
                  <a:pt x="203" y="108"/>
                  <a:pt x="203" y="108"/>
                </a:cubicBezTo>
                <a:cubicBezTo>
                  <a:pt x="204" y="103"/>
                  <a:pt x="204" y="103"/>
                  <a:pt x="204" y="103"/>
                </a:cubicBezTo>
                <a:cubicBezTo>
                  <a:pt x="200" y="105"/>
                  <a:pt x="200" y="105"/>
                  <a:pt x="200" y="105"/>
                </a:cubicBezTo>
                <a:cubicBezTo>
                  <a:pt x="201" y="101"/>
                  <a:pt x="201" y="101"/>
                  <a:pt x="201" y="101"/>
                </a:cubicBezTo>
                <a:cubicBezTo>
                  <a:pt x="197" y="103"/>
                  <a:pt x="197" y="103"/>
                  <a:pt x="197" y="103"/>
                </a:cubicBezTo>
                <a:cubicBezTo>
                  <a:pt x="197" y="99"/>
                  <a:pt x="197" y="99"/>
                  <a:pt x="197" y="99"/>
                </a:cubicBezTo>
                <a:cubicBezTo>
                  <a:pt x="194" y="101"/>
                  <a:pt x="194" y="101"/>
                  <a:pt x="194" y="101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0" y="100"/>
                  <a:pt x="190" y="100"/>
                  <a:pt x="190" y="100"/>
                </a:cubicBezTo>
                <a:cubicBezTo>
                  <a:pt x="190" y="95"/>
                  <a:pt x="190" y="95"/>
                  <a:pt x="190" y="95"/>
                </a:cubicBezTo>
                <a:cubicBezTo>
                  <a:pt x="187" y="99"/>
                  <a:pt x="187" y="99"/>
                  <a:pt x="187" y="99"/>
                </a:cubicBezTo>
                <a:cubicBezTo>
                  <a:pt x="186" y="95"/>
                  <a:pt x="186" y="95"/>
                  <a:pt x="186" y="95"/>
                </a:cubicBezTo>
                <a:cubicBezTo>
                  <a:pt x="183" y="99"/>
                  <a:pt x="183" y="99"/>
                  <a:pt x="183" y="99"/>
                </a:cubicBezTo>
                <a:cubicBezTo>
                  <a:pt x="181" y="94"/>
                  <a:pt x="181" y="94"/>
                  <a:pt x="181" y="94"/>
                </a:cubicBezTo>
                <a:close/>
                <a:moveTo>
                  <a:pt x="146" y="183"/>
                </a:moveTo>
                <a:cubicBezTo>
                  <a:pt x="145" y="183"/>
                  <a:pt x="145" y="184"/>
                  <a:pt x="145" y="184"/>
                </a:cubicBezTo>
                <a:cubicBezTo>
                  <a:pt x="145" y="184"/>
                  <a:pt x="145" y="184"/>
                  <a:pt x="145" y="184"/>
                </a:cubicBezTo>
                <a:cubicBezTo>
                  <a:pt x="143" y="192"/>
                  <a:pt x="143" y="192"/>
                  <a:pt x="143" y="192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6" y="202"/>
                  <a:pt x="166" y="202"/>
                  <a:pt x="166" y="202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8"/>
                  <a:pt x="171" y="188"/>
                  <a:pt x="171" y="188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1" y="187"/>
                  <a:pt x="171" y="187"/>
                  <a:pt x="171" y="187"/>
                </a:cubicBezTo>
                <a:cubicBezTo>
                  <a:pt x="179" y="163"/>
                  <a:pt x="179" y="163"/>
                  <a:pt x="179" y="163"/>
                </a:cubicBezTo>
                <a:cubicBezTo>
                  <a:pt x="179" y="162"/>
                  <a:pt x="179" y="162"/>
                  <a:pt x="179" y="162"/>
                </a:cubicBezTo>
                <a:cubicBezTo>
                  <a:pt x="176" y="166"/>
                  <a:pt x="176" y="166"/>
                  <a:pt x="176" y="166"/>
                </a:cubicBezTo>
                <a:cubicBezTo>
                  <a:pt x="175" y="161"/>
                  <a:pt x="175" y="161"/>
                  <a:pt x="175" y="161"/>
                </a:cubicBezTo>
                <a:cubicBezTo>
                  <a:pt x="172" y="165"/>
                  <a:pt x="172" y="165"/>
                  <a:pt x="172" y="165"/>
                </a:cubicBezTo>
                <a:cubicBezTo>
                  <a:pt x="171" y="160"/>
                  <a:pt x="171" y="160"/>
                  <a:pt x="171" y="160"/>
                </a:cubicBezTo>
                <a:cubicBezTo>
                  <a:pt x="167" y="164"/>
                  <a:pt x="167" y="164"/>
                  <a:pt x="167" y="164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3" y="162"/>
                  <a:pt x="163" y="162"/>
                  <a:pt x="163" y="162"/>
                </a:cubicBezTo>
                <a:cubicBezTo>
                  <a:pt x="163" y="157"/>
                  <a:pt x="163" y="157"/>
                  <a:pt x="163" y="157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60" y="154"/>
                  <a:pt x="160" y="154"/>
                  <a:pt x="160" y="154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57" y="152"/>
                  <a:pt x="157" y="152"/>
                  <a:pt x="157" y="152"/>
                </a:cubicBezTo>
                <a:cubicBezTo>
                  <a:pt x="148" y="177"/>
                  <a:pt x="148" y="177"/>
                  <a:pt x="148" y="177"/>
                </a:cubicBezTo>
                <a:cubicBezTo>
                  <a:pt x="148" y="177"/>
                  <a:pt x="148" y="177"/>
                  <a:pt x="148" y="178"/>
                </a:cubicBezTo>
                <a:cubicBezTo>
                  <a:pt x="148" y="178"/>
                  <a:pt x="148" y="178"/>
                  <a:pt x="148" y="178"/>
                </a:cubicBezTo>
                <a:cubicBezTo>
                  <a:pt x="146" y="183"/>
                  <a:pt x="146" y="183"/>
                  <a:pt x="146" y="183"/>
                </a:cubicBezTo>
                <a:cubicBezTo>
                  <a:pt x="146" y="183"/>
                  <a:pt x="146" y="183"/>
                  <a:pt x="146" y="183"/>
                </a:cubicBezTo>
                <a:close/>
                <a:moveTo>
                  <a:pt x="210" y="149"/>
                </a:moveTo>
                <a:cubicBezTo>
                  <a:pt x="207" y="148"/>
                  <a:pt x="207" y="148"/>
                  <a:pt x="207" y="148"/>
                </a:cubicBezTo>
                <a:cubicBezTo>
                  <a:pt x="209" y="153"/>
                  <a:pt x="209" y="153"/>
                  <a:pt x="209" y="153"/>
                </a:cubicBezTo>
                <a:cubicBezTo>
                  <a:pt x="204" y="152"/>
                  <a:pt x="204" y="152"/>
                  <a:pt x="204" y="152"/>
                </a:cubicBezTo>
                <a:cubicBezTo>
                  <a:pt x="206" y="156"/>
                  <a:pt x="206" y="156"/>
                  <a:pt x="206" y="156"/>
                </a:cubicBezTo>
                <a:cubicBezTo>
                  <a:pt x="201" y="154"/>
                  <a:pt x="201" y="154"/>
                  <a:pt x="201" y="154"/>
                </a:cubicBezTo>
                <a:cubicBezTo>
                  <a:pt x="202" y="159"/>
                  <a:pt x="202" y="159"/>
                  <a:pt x="202" y="159"/>
                </a:cubicBezTo>
                <a:cubicBezTo>
                  <a:pt x="198" y="157"/>
                  <a:pt x="198" y="157"/>
                  <a:pt x="198" y="157"/>
                </a:cubicBezTo>
                <a:cubicBezTo>
                  <a:pt x="199" y="162"/>
                  <a:pt x="199" y="162"/>
                  <a:pt x="199" y="162"/>
                </a:cubicBezTo>
                <a:cubicBezTo>
                  <a:pt x="195" y="159"/>
                  <a:pt x="195" y="159"/>
                  <a:pt x="195" y="159"/>
                </a:cubicBezTo>
                <a:cubicBezTo>
                  <a:pt x="194" y="164"/>
                  <a:pt x="194" y="164"/>
                  <a:pt x="194" y="164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90" y="165"/>
                  <a:pt x="190" y="165"/>
                  <a:pt x="190" y="165"/>
                </a:cubicBezTo>
                <a:cubicBezTo>
                  <a:pt x="188" y="163"/>
                  <a:pt x="188" y="163"/>
                  <a:pt x="188" y="16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201" y="200"/>
                  <a:pt x="201" y="200"/>
                  <a:pt x="201" y="200"/>
                </a:cubicBezTo>
                <a:cubicBezTo>
                  <a:pt x="209" y="188"/>
                  <a:pt x="209" y="188"/>
                  <a:pt x="209" y="188"/>
                </a:cubicBezTo>
                <a:cubicBezTo>
                  <a:pt x="224" y="190"/>
                  <a:pt x="224" y="190"/>
                  <a:pt x="224" y="190"/>
                </a:cubicBezTo>
                <a:cubicBezTo>
                  <a:pt x="210" y="149"/>
                  <a:pt x="210" y="149"/>
                  <a:pt x="210" y="149"/>
                </a:cubicBezTo>
                <a:close/>
                <a:moveTo>
                  <a:pt x="181" y="103"/>
                </a:moveTo>
                <a:cubicBezTo>
                  <a:pt x="175" y="103"/>
                  <a:pt x="168" y="106"/>
                  <a:pt x="164" y="110"/>
                </a:cubicBezTo>
                <a:cubicBezTo>
                  <a:pt x="159" y="115"/>
                  <a:pt x="157" y="121"/>
                  <a:pt x="157" y="128"/>
                </a:cubicBezTo>
                <a:cubicBezTo>
                  <a:pt x="157" y="135"/>
                  <a:pt x="159" y="141"/>
                  <a:pt x="164" y="145"/>
                </a:cubicBezTo>
                <a:cubicBezTo>
                  <a:pt x="168" y="150"/>
                  <a:pt x="175" y="153"/>
                  <a:pt x="181" y="153"/>
                </a:cubicBezTo>
                <a:cubicBezTo>
                  <a:pt x="188" y="153"/>
                  <a:pt x="194" y="150"/>
                  <a:pt x="199" y="145"/>
                </a:cubicBezTo>
                <a:cubicBezTo>
                  <a:pt x="203" y="141"/>
                  <a:pt x="206" y="135"/>
                  <a:pt x="206" y="128"/>
                </a:cubicBezTo>
                <a:cubicBezTo>
                  <a:pt x="206" y="121"/>
                  <a:pt x="203" y="115"/>
                  <a:pt x="199" y="110"/>
                </a:cubicBezTo>
                <a:cubicBezTo>
                  <a:pt x="194" y="106"/>
                  <a:pt x="188" y="103"/>
                  <a:pt x="181" y="103"/>
                </a:cubicBezTo>
                <a:close/>
                <a:moveTo>
                  <a:pt x="198" y="111"/>
                </a:moveTo>
                <a:cubicBezTo>
                  <a:pt x="194" y="107"/>
                  <a:pt x="188" y="104"/>
                  <a:pt x="181" y="104"/>
                </a:cubicBezTo>
                <a:cubicBezTo>
                  <a:pt x="175" y="104"/>
                  <a:pt x="169" y="107"/>
                  <a:pt x="165" y="111"/>
                </a:cubicBezTo>
                <a:cubicBezTo>
                  <a:pt x="161" y="115"/>
                  <a:pt x="158" y="121"/>
                  <a:pt x="158" y="128"/>
                </a:cubicBezTo>
                <a:cubicBezTo>
                  <a:pt x="158" y="134"/>
                  <a:pt x="161" y="140"/>
                  <a:pt x="165" y="144"/>
                </a:cubicBezTo>
                <a:cubicBezTo>
                  <a:pt x="169" y="149"/>
                  <a:pt x="175" y="151"/>
                  <a:pt x="181" y="151"/>
                </a:cubicBezTo>
                <a:cubicBezTo>
                  <a:pt x="188" y="151"/>
                  <a:pt x="194" y="149"/>
                  <a:pt x="198" y="144"/>
                </a:cubicBezTo>
                <a:cubicBezTo>
                  <a:pt x="202" y="140"/>
                  <a:pt x="205" y="134"/>
                  <a:pt x="205" y="128"/>
                </a:cubicBezTo>
                <a:cubicBezTo>
                  <a:pt x="205" y="121"/>
                  <a:pt x="202" y="115"/>
                  <a:pt x="198" y="111"/>
                </a:cubicBezTo>
                <a:close/>
                <a:moveTo>
                  <a:pt x="23" y="23"/>
                </a:moveTo>
                <a:cubicBezTo>
                  <a:pt x="23" y="138"/>
                  <a:pt x="23" y="138"/>
                  <a:pt x="23" y="138"/>
                </a:cubicBezTo>
                <a:cubicBezTo>
                  <a:pt x="148" y="138"/>
                  <a:pt x="148" y="138"/>
                  <a:pt x="148" y="138"/>
                </a:cubicBezTo>
                <a:cubicBezTo>
                  <a:pt x="150" y="136"/>
                  <a:pt x="150" y="136"/>
                  <a:pt x="150" y="136"/>
                </a:cubicBezTo>
                <a:cubicBezTo>
                  <a:pt x="145" y="135"/>
                  <a:pt x="145" y="135"/>
                  <a:pt x="145" y="135"/>
                </a:cubicBezTo>
                <a:cubicBezTo>
                  <a:pt x="149" y="132"/>
                  <a:pt x="149" y="132"/>
                  <a:pt x="149" y="132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9" y="128"/>
                  <a:pt x="149" y="128"/>
                  <a:pt x="149" y="128"/>
                </a:cubicBezTo>
                <a:cubicBezTo>
                  <a:pt x="145" y="125"/>
                  <a:pt x="145" y="125"/>
                  <a:pt x="145" y="125"/>
                </a:cubicBezTo>
                <a:cubicBezTo>
                  <a:pt x="149" y="124"/>
                  <a:pt x="149" y="124"/>
                  <a:pt x="149" y="124"/>
                </a:cubicBezTo>
                <a:cubicBezTo>
                  <a:pt x="145" y="121"/>
                  <a:pt x="145" y="121"/>
                  <a:pt x="145" y="121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46" y="116"/>
                  <a:pt x="146" y="116"/>
                  <a:pt x="146" y="116"/>
                </a:cubicBezTo>
                <a:cubicBezTo>
                  <a:pt x="151" y="116"/>
                  <a:pt x="151" y="116"/>
                  <a:pt x="151" y="116"/>
                </a:cubicBezTo>
                <a:cubicBezTo>
                  <a:pt x="148" y="112"/>
                  <a:pt x="148" y="112"/>
                  <a:pt x="148" y="112"/>
                </a:cubicBezTo>
                <a:cubicBezTo>
                  <a:pt x="153" y="112"/>
                  <a:pt x="153" y="112"/>
                  <a:pt x="153" y="112"/>
                </a:cubicBezTo>
                <a:cubicBezTo>
                  <a:pt x="150" y="108"/>
                  <a:pt x="150" y="108"/>
                  <a:pt x="150" y="108"/>
                </a:cubicBezTo>
                <a:cubicBezTo>
                  <a:pt x="155" y="109"/>
                  <a:pt x="155" y="109"/>
                  <a:pt x="155" y="109"/>
                </a:cubicBezTo>
                <a:cubicBezTo>
                  <a:pt x="153" y="104"/>
                  <a:pt x="153" y="104"/>
                  <a:pt x="153" y="104"/>
                </a:cubicBezTo>
                <a:cubicBezTo>
                  <a:pt x="158" y="106"/>
                  <a:pt x="158" y="106"/>
                  <a:pt x="158" y="106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61" y="103"/>
                  <a:pt x="161" y="103"/>
                  <a:pt x="161" y="103"/>
                </a:cubicBezTo>
                <a:cubicBezTo>
                  <a:pt x="160" y="98"/>
                  <a:pt x="160" y="98"/>
                  <a:pt x="160" y="98"/>
                </a:cubicBezTo>
                <a:cubicBezTo>
                  <a:pt x="164" y="100"/>
                  <a:pt x="164" y="100"/>
                  <a:pt x="164" y="100"/>
                </a:cubicBezTo>
                <a:cubicBezTo>
                  <a:pt x="164" y="95"/>
                  <a:pt x="164" y="95"/>
                  <a:pt x="164" y="95"/>
                </a:cubicBezTo>
                <a:cubicBezTo>
                  <a:pt x="168" y="98"/>
                  <a:pt x="168" y="98"/>
                  <a:pt x="168" y="98"/>
                </a:cubicBezTo>
                <a:cubicBezTo>
                  <a:pt x="168" y="93"/>
                  <a:pt x="168" y="93"/>
                  <a:pt x="168" y="93"/>
                </a:cubicBezTo>
                <a:cubicBezTo>
                  <a:pt x="171" y="97"/>
                  <a:pt x="171" y="97"/>
                  <a:pt x="171" y="97"/>
                </a:cubicBezTo>
                <a:cubicBezTo>
                  <a:pt x="172" y="92"/>
                  <a:pt x="172" y="92"/>
                  <a:pt x="172" y="92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1" y="91"/>
                  <a:pt x="181" y="91"/>
                  <a:pt x="181" y="91"/>
                </a:cubicBezTo>
                <a:cubicBezTo>
                  <a:pt x="183" y="95"/>
                  <a:pt x="183" y="95"/>
                  <a:pt x="183" y="95"/>
                </a:cubicBezTo>
                <a:cubicBezTo>
                  <a:pt x="186" y="91"/>
                  <a:pt x="186" y="91"/>
                  <a:pt x="186" y="91"/>
                </a:cubicBezTo>
                <a:cubicBezTo>
                  <a:pt x="187" y="96"/>
                  <a:pt x="187" y="96"/>
                  <a:pt x="187" y="96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1" y="97"/>
                  <a:pt x="191" y="97"/>
                  <a:pt x="191" y="97"/>
                </a:cubicBezTo>
                <a:cubicBezTo>
                  <a:pt x="195" y="93"/>
                  <a:pt x="195" y="93"/>
                  <a:pt x="195" y="93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9" y="95"/>
                  <a:pt x="199" y="95"/>
                  <a:pt x="199" y="95"/>
                </a:cubicBezTo>
                <a:cubicBezTo>
                  <a:pt x="199" y="100"/>
                  <a:pt x="199" y="100"/>
                  <a:pt x="199" y="10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202" y="103"/>
                  <a:pt x="202" y="103"/>
                  <a:pt x="202" y="103"/>
                </a:cubicBezTo>
                <a:cubicBezTo>
                  <a:pt x="207" y="101"/>
                  <a:pt x="207" y="101"/>
                  <a:pt x="207" y="101"/>
                </a:cubicBezTo>
                <a:cubicBezTo>
                  <a:pt x="205" y="106"/>
                  <a:pt x="205" y="106"/>
                  <a:pt x="205" y="106"/>
                </a:cubicBezTo>
                <a:cubicBezTo>
                  <a:pt x="207" y="105"/>
                  <a:pt x="207" y="105"/>
                  <a:pt x="207" y="105"/>
                </a:cubicBezTo>
                <a:cubicBezTo>
                  <a:pt x="207" y="23"/>
                  <a:pt x="207" y="23"/>
                  <a:pt x="207" y="23"/>
                </a:cubicBezTo>
                <a:cubicBezTo>
                  <a:pt x="23" y="23"/>
                  <a:pt x="23" y="23"/>
                  <a:pt x="23" y="23"/>
                </a:cubicBezTo>
                <a:close/>
                <a:moveTo>
                  <a:pt x="34" y="126"/>
                </a:moveTo>
                <a:cubicBezTo>
                  <a:pt x="34" y="130"/>
                  <a:pt x="34" y="130"/>
                  <a:pt x="34" y="130"/>
                </a:cubicBezTo>
                <a:cubicBezTo>
                  <a:pt x="69" y="130"/>
                  <a:pt x="69" y="130"/>
                  <a:pt x="69" y="130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34" y="126"/>
                  <a:pt x="34" y="126"/>
                  <a:pt x="34" y="126"/>
                </a:cubicBezTo>
                <a:close/>
                <a:moveTo>
                  <a:pt x="90" y="126"/>
                </a:moveTo>
                <a:cubicBezTo>
                  <a:pt x="90" y="130"/>
                  <a:pt x="90" y="130"/>
                  <a:pt x="90" y="130"/>
                </a:cubicBezTo>
                <a:cubicBezTo>
                  <a:pt x="125" y="130"/>
                  <a:pt x="125" y="130"/>
                  <a:pt x="125" y="130"/>
                </a:cubicBezTo>
                <a:cubicBezTo>
                  <a:pt x="125" y="126"/>
                  <a:pt x="125" y="126"/>
                  <a:pt x="125" y="126"/>
                </a:cubicBezTo>
                <a:cubicBezTo>
                  <a:pt x="90" y="126"/>
                  <a:pt x="90" y="126"/>
                  <a:pt x="90" y="126"/>
                </a:cubicBezTo>
                <a:close/>
                <a:moveTo>
                  <a:pt x="45" y="55"/>
                </a:moveTo>
                <a:cubicBezTo>
                  <a:pt x="45" y="58"/>
                  <a:pt x="45" y="58"/>
                  <a:pt x="45" y="58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5" y="55"/>
                  <a:pt x="185" y="55"/>
                  <a:pt x="185" y="55"/>
                </a:cubicBezTo>
                <a:cubicBezTo>
                  <a:pt x="45" y="55"/>
                  <a:pt x="45" y="55"/>
                  <a:pt x="45" y="55"/>
                </a:cubicBezTo>
                <a:close/>
                <a:moveTo>
                  <a:pt x="45" y="44"/>
                </a:moveTo>
                <a:cubicBezTo>
                  <a:pt x="45" y="48"/>
                  <a:pt x="45" y="48"/>
                  <a:pt x="45" y="48"/>
                </a:cubicBezTo>
                <a:cubicBezTo>
                  <a:pt x="185" y="48"/>
                  <a:pt x="185" y="48"/>
                  <a:pt x="185" y="48"/>
                </a:cubicBezTo>
                <a:cubicBezTo>
                  <a:pt x="185" y="44"/>
                  <a:pt x="185" y="44"/>
                  <a:pt x="185" y="44"/>
                </a:cubicBezTo>
                <a:cubicBezTo>
                  <a:pt x="45" y="44"/>
                  <a:pt x="45" y="44"/>
                  <a:pt x="45" y="44"/>
                </a:cubicBezTo>
                <a:close/>
                <a:moveTo>
                  <a:pt x="45" y="64"/>
                </a:moveTo>
                <a:cubicBezTo>
                  <a:pt x="45" y="68"/>
                  <a:pt x="45" y="68"/>
                  <a:pt x="45" y="68"/>
                </a:cubicBezTo>
                <a:cubicBezTo>
                  <a:pt x="185" y="68"/>
                  <a:pt x="185" y="68"/>
                  <a:pt x="185" y="68"/>
                </a:cubicBezTo>
                <a:cubicBezTo>
                  <a:pt x="185" y="64"/>
                  <a:pt x="185" y="64"/>
                  <a:pt x="185" y="64"/>
                </a:cubicBezTo>
                <a:cubicBezTo>
                  <a:pt x="45" y="64"/>
                  <a:pt x="45" y="64"/>
                  <a:pt x="45" y="64"/>
                </a:cubicBezTo>
                <a:close/>
                <a:moveTo>
                  <a:pt x="45" y="84"/>
                </a:moveTo>
                <a:cubicBezTo>
                  <a:pt x="45" y="88"/>
                  <a:pt x="45" y="88"/>
                  <a:pt x="45" y="88"/>
                </a:cubicBezTo>
                <a:cubicBezTo>
                  <a:pt x="156" y="88"/>
                  <a:pt x="156" y="88"/>
                  <a:pt x="156" y="88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45" y="84"/>
                  <a:pt x="45" y="84"/>
                  <a:pt x="45" y="84"/>
                </a:cubicBezTo>
                <a:close/>
                <a:moveTo>
                  <a:pt x="45" y="74"/>
                </a:moveTo>
                <a:cubicBezTo>
                  <a:pt x="45" y="78"/>
                  <a:pt x="45" y="78"/>
                  <a:pt x="45" y="78"/>
                </a:cubicBezTo>
                <a:cubicBezTo>
                  <a:pt x="156" y="78"/>
                  <a:pt x="156" y="78"/>
                  <a:pt x="156" y="78"/>
                </a:cubicBezTo>
                <a:cubicBezTo>
                  <a:pt x="156" y="74"/>
                  <a:pt x="156" y="74"/>
                  <a:pt x="156" y="74"/>
                </a:cubicBezTo>
                <a:lnTo>
                  <a:pt x="45" y="74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22"/>
          <p:cNvSpPr>
            <a:spLocks noEditPoints="1"/>
          </p:cNvSpPr>
          <p:nvPr/>
        </p:nvSpPr>
        <p:spPr>
          <a:xfrm>
            <a:off x="6066736" y="3161668"/>
            <a:ext cx="1085179" cy="646112"/>
          </a:xfrm>
          <a:custGeom>
            <a:avLst/>
            <a:gdLst/>
            <a:ahLst/>
            <a:cxnLst>
              <a:cxn ang="0">
                <a:pos x="1203728" y="879895"/>
              </a:cxn>
              <a:cxn ang="0">
                <a:pos x="761181" y="1027529"/>
              </a:cxn>
              <a:cxn ang="0">
                <a:pos x="300932" y="862179"/>
              </a:cxn>
              <a:cxn ang="0">
                <a:pos x="300932" y="490143"/>
              </a:cxn>
              <a:cxn ang="0">
                <a:pos x="755280" y="702735"/>
              </a:cxn>
              <a:cxn ang="0">
                <a:pos x="377640" y="525575"/>
              </a:cxn>
              <a:cxn ang="0">
                <a:pos x="165218" y="425184"/>
              </a:cxn>
              <a:cxn ang="0">
                <a:pos x="129814" y="413374"/>
              </a:cxn>
              <a:cxn ang="0">
                <a:pos x="123913" y="407468"/>
              </a:cxn>
              <a:cxn ang="0">
                <a:pos x="106211" y="442900"/>
              </a:cxn>
              <a:cxn ang="0">
                <a:pos x="106211" y="809031"/>
              </a:cxn>
              <a:cxn ang="0">
                <a:pos x="106211" y="809031"/>
              </a:cxn>
              <a:cxn ang="0">
                <a:pos x="147516" y="873990"/>
              </a:cxn>
              <a:cxn ang="0">
                <a:pos x="129814" y="927138"/>
              </a:cxn>
              <a:cxn ang="0">
                <a:pos x="129814" y="1051150"/>
              </a:cxn>
              <a:cxn ang="0">
                <a:pos x="123913" y="1051150"/>
              </a:cxn>
              <a:cxn ang="0">
                <a:pos x="123913" y="933043"/>
              </a:cxn>
              <a:cxn ang="0">
                <a:pos x="112112" y="938949"/>
              </a:cxn>
              <a:cxn ang="0">
                <a:pos x="112112" y="1051150"/>
              </a:cxn>
              <a:cxn ang="0">
                <a:pos x="106211" y="1051150"/>
              </a:cxn>
              <a:cxn ang="0">
                <a:pos x="106211" y="938949"/>
              </a:cxn>
              <a:cxn ang="0">
                <a:pos x="94410" y="944854"/>
              </a:cxn>
              <a:cxn ang="0">
                <a:pos x="94410" y="1051150"/>
              </a:cxn>
              <a:cxn ang="0">
                <a:pos x="88509" y="1051150"/>
              </a:cxn>
              <a:cxn ang="0">
                <a:pos x="88509" y="944854"/>
              </a:cxn>
              <a:cxn ang="0">
                <a:pos x="76708" y="938949"/>
              </a:cxn>
              <a:cxn ang="0">
                <a:pos x="76708" y="1051150"/>
              </a:cxn>
              <a:cxn ang="0">
                <a:pos x="64907" y="1051150"/>
              </a:cxn>
              <a:cxn ang="0">
                <a:pos x="64907" y="938949"/>
              </a:cxn>
              <a:cxn ang="0">
                <a:pos x="59006" y="933043"/>
              </a:cxn>
              <a:cxn ang="0">
                <a:pos x="59006" y="1051150"/>
              </a:cxn>
              <a:cxn ang="0">
                <a:pos x="47205" y="1051150"/>
              </a:cxn>
              <a:cxn ang="0">
                <a:pos x="47205" y="927138"/>
              </a:cxn>
              <a:cxn ang="0">
                <a:pos x="29503" y="873990"/>
              </a:cxn>
              <a:cxn ang="0">
                <a:pos x="70808" y="809031"/>
              </a:cxn>
              <a:cxn ang="0">
                <a:pos x="76708" y="425184"/>
              </a:cxn>
              <a:cxn ang="0">
                <a:pos x="88509" y="389752"/>
              </a:cxn>
              <a:cxn ang="0">
                <a:pos x="0" y="348415"/>
              </a:cxn>
              <a:cxn ang="0">
                <a:pos x="377640" y="171255"/>
              </a:cxn>
              <a:cxn ang="0">
                <a:pos x="755280" y="0"/>
              </a:cxn>
              <a:cxn ang="0">
                <a:pos x="1132920" y="171255"/>
              </a:cxn>
              <a:cxn ang="0">
                <a:pos x="1510560" y="348415"/>
              </a:cxn>
              <a:cxn ang="0">
                <a:pos x="1132920" y="525575"/>
              </a:cxn>
              <a:cxn ang="0">
                <a:pos x="755280" y="702735"/>
              </a:cxn>
              <a:cxn ang="0">
                <a:pos x="1191926" y="496048"/>
              </a:cxn>
              <a:cxn ang="0">
                <a:pos x="1203728" y="879895"/>
              </a:cxn>
              <a:cxn ang="0">
                <a:pos x="123913" y="407468"/>
              </a:cxn>
              <a:cxn ang="0">
                <a:pos x="631367" y="312983"/>
              </a:cxn>
              <a:cxn ang="0">
                <a:pos x="613665" y="336604"/>
              </a:cxn>
              <a:cxn ang="0">
                <a:pos x="666771" y="360226"/>
              </a:cxn>
              <a:cxn ang="0">
                <a:pos x="725777" y="336604"/>
              </a:cxn>
              <a:cxn ang="0">
                <a:pos x="702174" y="312983"/>
              </a:cxn>
              <a:cxn ang="0">
                <a:pos x="684473" y="307078"/>
              </a:cxn>
              <a:cxn ang="0">
                <a:pos x="88509" y="389752"/>
              </a:cxn>
              <a:cxn ang="0">
                <a:pos x="123913" y="407468"/>
              </a:cxn>
            </a:cxnLst>
            <a:rect l="0" t="0" r="0" b="0"/>
            <a:pathLst>
              <a:path w="256" h="178">
                <a:moveTo>
                  <a:pt x="204" y="149"/>
                </a:moveTo>
                <a:cubicBezTo>
                  <a:pt x="186" y="164"/>
                  <a:pt x="160" y="174"/>
                  <a:pt x="129" y="174"/>
                </a:cubicBezTo>
                <a:cubicBezTo>
                  <a:pt x="99" y="174"/>
                  <a:pt x="70" y="163"/>
                  <a:pt x="51" y="146"/>
                </a:cubicBezTo>
                <a:cubicBezTo>
                  <a:pt x="51" y="83"/>
                  <a:pt x="51" y="83"/>
                  <a:pt x="51" y="83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64" y="89"/>
                  <a:pt x="64" y="89"/>
                  <a:pt x="64" y="89"/>
                </a:cubicBezTo>
                <a:cubicBezTo>
                  <a:pt x="28" y="72"/>
                  <a:pt x="28" y="72"/>
                  <a:pt x="28" y="72"/>
                </a:cubicBezTo>
                <a:cubicBezTo>
                  <a:pt x="22" y="70"/>
                  <a:pt x="22" y="70"/>
                  <a:pt x="22" y="70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18" y="72"/>
                  <a:pt x="18" y="75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22" y="139"/>
                  <a:pt x="25" y="143"/>
                  <a:pt x="25" y="148"/>
                </a:cubicBezTo>
                <a:cubicBezTo>
                  <a:pt x="25" y="152"/>
                  <a:pt x="24" y="154"/>
                  <a:pt x="22" y="157"/>
                </a:cubicBezTo>
                <a:cubicBezTo>
                  <a:pt x="22" y="178"/>
                  <a:pt x="22" y="178"/>
                  <a:pt x="22" y="178"/>
                </a:cubicBezTo>
                <a:cubicBezTo>
                  <a:pt x="21" y="178"/>
                  <a:pt x="21" y="178"/>
                  <a:pt x="21" y="178"/>
                </a:cubicBezTo>
                <a:cubicBezTo>
                  <a:pt x="21" y="158"/>
                  <a:pt x="21" y="158"/>
                  <a:pt x="21" y="158"/>
                </a:cubicBezTo>
                <a:cubicBezTo>
                  <a:pt x="20" y="158"/>
                  <a:pt x="20" y="159"/>
                  <a:pt x="19" y="159"/>
                </a:cubicBezTo>
                <a:cubicBezTo>
                  <a:pt x="19" y="178"/>
                  <a:pt x="19" y="178"/>
                  <a:pt x="19" y="178"/>
                </a:cubicBezTo>
                <a:cubicBezTo>
                  <a:pt x="18" y="178"/>
                  <a:pt x="18" y="178"/>
                  <a:pt x="18" y="178"/>
                </a:cubicBezTo>
                <a:cubicBezTo>
                  <a:pt x="18" y="159"/>
                  <a:pt x="18" y="159"/>
                  <a:pt x="18" y="159"/>
                </a:cubicBezTo>
                <a:cubicBezTo>
                  <a:pt x="17" y="159"/>
                  <a:pt x="17" y="160"/>
                  <a:pt x="16" y="160"/>
                </a:cubicBezTo>
                <a:cubicBezTo>
                  <a:pt x="16" y="178"/>
                  <a:pt x="16" y="178"/>
                  <a:pt x="16" y="178"/>
                </a:cubicBezTo>
                <a:cubicBezTo>
                  <a:pt x="15" y="178"/>
                  <a:pt x="15" y="178"/>
                  <a:pt x="15" y="178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4" y="160"/>
                  <a:pt x="14" y="159"/>
                  <a:pt x="13" y="159"/>
                </a:cubicBezTo>
                <a:cubicBezTo>
                  <a:pt x="13" y="178"/>
                  <a:pt x="13" y="178"/>
                  <a:pt x="13" y="178"/>
                </a:cubicBezTo>
                <a:cubicBezTo>
                  <a:pt x="11" y="178"/>
                  <a:pt x="11" y="178"/>
                  <a:pt x="11" y="178"/>
                </a:cubicBezTo>
                <a:cubicBezTo>
                  <a:pt x="11" y="159"/>
                  <a:pt x="11" y="159"/>
                  <a:pt x="11" y="159"/>
                </a:cubicBezTo>
                <a:cubicBezTo>
                  <a:pt x="11" y="159"/>
                  <a:pt x="10" y="158"/>
                  <a:pt x="10" y="158"/>
                </a:cubicBezTo>
                <a:cubicBezTo>
                  <a:pt x="10" y="178"/>
                  <a:pt x="10" y="178"/>
                  <a:pt x="10" y="178"/>
                </a:cubicBezTo>
                <a:cubicBezTo>
                  <a:pt x="8" y="178"/>
                  <a:pt x="8" y="178"/>
                  <a:pt x="8" y="178"/>
                </a:cubicBezTo>
                <a:cubicBezTo>
                  <a:pt x="8" y="157"/>
                  <a:pt x="8" y="157"/>
                  <a:pt x="8" y="157"/>
                </a:cubicBezTo>
                <a:cubicBezTo>
                  <a:pt x="6" y="154"/>
                  <a:pt x="5" y="152"/>
                  <a:pt x="5" y="148"/>
                </a:cubicBezTo>
                <a:cubicBezTo>
                  <a:pt x="5" y="143"/>
                  <a:pt x="8" y="139"/>
                  <a:pt x="12" y="137"/>
                </a:cubicBezTo>
                <a:cubicBezTo>
                  <a:pt x="13" y="72"/>
                  <a:pt x="13" y="72"/>
                  <a:pt x="13" y="72"/>
                </a:cubicBezTo>
                <a:cubicBezTo>
                  <a:pt x="12" y="70"/>
                  <a:pt x="13" y="68"/>
                  <a:pt x="15" y="66"/>
                </a:cubicBezTo>
                <a:cubicBezTo>
                  <a:pt x="0" y="59"/>
                  <a:pt x="0" y="59"/>
                  <a:pt x="0" y="59"/>
                </a:cubicBezTo>
                <a:cubicBezTo>
                  <a:pt x="64" y="29"/>
                  <a:pt x="64" y="29"/>
                  <a:pt x="64" y="29"/>
                </a:cubicBezTo>
                <a:cubicBezTo>
                  <a:pt x="128" y="0"/>
                  <a:pt x="128" y="0"/>
                  <a:pt x="128" y="0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256" y="59"/>
                  <a:pt x="256" y="59"/>
                  <a:pt x="256" y="59"/>
                </a:cubicBezTo>
                <a:cubicBezTo>
                  <a:pt x="192" y="89"/>
                  <a:pt x="192" y="89"/>
                  <a:pt x="192" y="89"/>
                </a:cubicBezTo>
                <a:cubicBezTo>
                  <a:pt x="128" y="119"/>
                  <a:pt x="128" y="119"/>
                  <a:pt x="128" y="119"/>
                </a:cubicBezTo>
                <a:cubicBezTo>
                  <a:pt x="202" y="84"/>
                  <a:pt x="202" y="84"/>
                  <a:pt x="202" y="84"/>
                </a:cubicBezTo>
                <a:cubicBezTo>
                  <a:pt x="204" y="149"/>
                  <a:pt x="204" y="149"/>
                  <a:pt x="204" y="149"/>
                </a:cubicBezTo>
                <a:close/>
                <a:moveTo>
                  <a:pt x="21" y="69"/>
                </a:moveTo>
                <a:cubicBezTo>
                  <a:pt x="36" y="57"/>
                  <a:pt x="93" y="44"/>
                  <a:pt x="107" y="53"/>
                </a:cubicBezTo>
                <a:cubicBezTo>
                  <a:pt x="105" y="54"/>
                  <a:pt x="104" y="55"/>
                  <a:pt x="104" y="57"/>
                </a:cubicBezTo>
                <a:cubicBezTo>
                  <a:pt x="104" y="59"/>
                  <a:pt x="108" y="61"/>
                  <a:pt x="113" y="61"/>
                </a:cubicBezTo>
                <a:cubicBezTo>
                  <a:pt x="119" y="61"/>
                  <a:pt x="123" y="59"/>
                  <a:pt x="123" y="57"/>
                </a:cubicBezTo>
                <a:cubicBezTo>
                  <a:pt x="123" y="55"/>
                  <a:pt x="121" y="54"/>
                  <a:pt x="119" y="53"/>
                </a:cubicBezTo>
                <a:cubicBezTo>
                  <a:pt x="118" y="52"/>
                  <a:pt x="117" y="52"/>
                  <a:pt x="116" y="52"/>
                </a:cubicBezTo>
                <a:cubicBezTo>
                  <a:pt x="105" y="36"/>
                  <a:pt x="29" y="50"/>
                  <a:pt x="15" y="66"/>
                </a:cubicBezTo>
                <a:lnTo>
                  <a:pt x="21" y="69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54774" y="173437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电子图书资源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5"/>
          <p:cNvSpPr txBox="1"/>
          <p:nvPr/>
        </p:nvSpPr>
        <p:spPr>
          <a:xfrm>
            <a:off x="671502" y="2480948"/>
            <a:ext cx="262314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秀学术搜索、汇雅电子书、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畅想之星、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工具书网络出版总库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08497" y="173105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电子期刊资源</a:t>
            </a:r>
            <a:endParaRPr lang="zh-CN" altLang="en-US" sz="3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08497" y="267906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中国学术期刊网络出版总库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文献传递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113681" y="3997994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多媒体资源</a:t>
            </a:r>
            <a:endParaRPr lang="zh-CN" altLang="en-US" sz="3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7770" y="409656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学位论文资源</a:t>
            </a:r>
            <a:endParaRPr lang="zh-CN" altLang="en-US" sz="3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91881" y="4852265"/>
            <a:ext cx="3509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中国优秀硕士学位论文全文数据库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中国博士学位论文全文数据库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毕业论文数字化平台</a:t>
            </a:r>
          </a:p>
        </p:txBody>
      </p:sp>
      <p:sp>
        <p:nvSpPr>
          <p:cNvPr id="29" name="矩形 28"/>
          <p:cNvSpPr/>
          <p:nvPr/>
        </p:nvSpPr>
        <p:spPr>
          <a:xfrm>
            <a:off x="8051758" y="4853012"/>
            <a:ext cx="3033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新东方多媒体学习库 （包含新东方在线互动口语平台、新东方在线微课堂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zh-CN" altLang="en-US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星名师讲坛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未标题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65247" y="6183085"/>
            <a:ext cx="2726753" cy="815702"/>
          </a:xfrm>
          <a:prstGeom prst="rect">
            <a:avLst/>
          </a:prstGeom>
        </p:spPr>
      </p:pic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060174" y="298251"/>
            <a:ext cx="637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搜索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https://www.duxiu.com/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743" y="1378226"/>
            <a:ext cx="3802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访问方式一：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1.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图书馆网站首页点击数据库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2.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点击读秀学术搜索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5743" y="3032734"/>
            <a:ext cx="41642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读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秀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学术是中文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图书资源为基础组成的知识库系统，为用户提供全文级的检索服务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，图书馆购买有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万册电子图书。</a:t>
            </a:r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15343328" y="2126083"/>
            <a:ext cx="772219" cy="422251"/>
            <a:chOff x="5154065" y="4773567"/>
            <a:chExt cx="891381" cy="422251"/>
          </a:xfrm>
        </p:grpSpPr>
        <p:sp>
          <p:nvSpPr>
            <p:cNvPr id="21" name="椭圆 20"/>
            <p:cNvSpPr/>
            <p:nvPr/>
          </p:nvSpPr>
          <p:spPr>
            <a:xfrm>
              <a:off x="5154065" y="4826568"/>
              <a:ext cx="891381" cy="369250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5154065" y="4773567"/>
              <a:ext cx="891381" cy="3692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01" y="1229416"/>
            <a:ext cx="8323656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圆角矩形 25"/>
          <p:cNvSpPr/>
          <p:nvPr/>
        </p:nvSpPr>
        <p:spPr>
          <a:xfrm>
            <a:off x="8373110" y="5137150"/>
            <a:ext cx="937895" cy="3905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741" y="1146323"/>
            <a:ext cx="7513374" cy="5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5818398" y="4335733"/>
            <a:ext cx="1709306" cy="47963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160" y="205105"/>
            <a:ext cx="471805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书架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3110" y="89535"/>
            <a:ext cx="1167130" cy="779145"/>
          </a:xfrm>
          <a:prstGeom prst="rect">
            <a:avLst/>
          </a:prstGeom>
        </p:spPr>
      </p:pic>
      <p:pic>
        <p:nvPicPr>
          <p:cNvPr id="10" name="图片 9" descr="IMG_4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55" y="89535"/>
            <a:ext cx="1176655" cy="784225"/>
          </a:xfrm>
          <a:prstGeom prst="rect">
            <a:avLst/>
          </a:prstGeom>
        </p:spPr>
      </p:pic>
      <p:pic>
        <p:nvPicPr>
          <p:cNvPr id="11" name="图片 10" descr="IMG_37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92075"/>
            <a:ext cx="1172210" cy="7816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2540" y="971550"/>
            <a:ext cx="12202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060174" y="29825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读秀中文学术搜索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17" y="971550"/>
            <a:ext cx="1020127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F2E798B-8BE7-4A00-B3C1-C47C10364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87" y="222009"/>
            <a:ext cx="1479843" cy="5379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1644" y="6310556"/>
            <a:ext cx="8218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访问方式二：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地址栏内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https://www.duxiu.com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/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直接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跳转读秀首页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上箭头 7"/>
          <p:cNvSpPr/>
          <p:nvPr/>
        </p:nvSpPr>
        <p:spPr>
          <a:xfrm>
            <a:off x="10429460" y="3405809"/>
            <a:ext cx="662609" cy="99391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236765" y="2173357"/>
            <a:ext cx="246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9356035" y="2620979"/>
            <a:ext cx="234563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在校园网下申请个人账号后，不限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837"/>
  <p:tag name="KSO_WM_UNIT_TYPE" val="n_h_i"/>
  <p:tag name="KSO_WM_UNIT_INDEX" val="1_1_1"/>
  <p:tag name="KSO_WM_UNIT_ID" val="diagram20169837_3*n_h_i*1_1_1"/>
  <p:tag name="KSO_WM_UNIT_LAYERLEVEL" val="1_1_1"/>
  <p:tag name="KSO_WM_DIAGRAM_GROUP_CODE" val="n1-1"/>
  <p:tag name="KSO_WM_UNIT_LINE_FORE_SCHEMECOLOR_INDEX" val="7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9837"/>
  <p:tag name="KSO_WM_UNIT_TYPE" val="n_h_i"/>
  <p:tag name="KSO_WM_UNIT_INDEX" val="1_1_2"/>
  <p:tag name="KSO_WM_UNIT_ID" val="diagram20169837_3*n_h_i*1_1_2"/>
  <p:tag name="KSO_WM_UNIT_LAYERLEVEL" val="1_1_1"/>
  <p:tag name="KSO_WM_DIAGRAM_GROUP_CODE" val="n1-1"/>
  <p:tag name="KSO_WM_UNIT_FILL_FORE_SCHEMECOLOR_INDEX" val="7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  <p:tag name="KSO_WM_UNIT_DIAGRAM_SCHEMECOLOR_ID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1965</Words>
  <Application>Microsoft Office PowerPoint</Application>
  <PresentationFormat>自定义</PresentationFormat>
  <Paragraphs>286</Paragraphs>
  <Slides>60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6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hp</dc:creator>
  <cp:lastModifiedBy>ASUS</cp:lastModifiedBy>
  <cp:revision>124</cp:revision>
  <dcterms:created xsi:type="dcterms:W3CDTF">2015-05-05T08:02:00Z</dcterms:created>
  <dcterms:modified xsi:type="dcterms:W3CDTF">2021-05-17T03:43:46Z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B9E7033FD7304396AB77AE974C3ADD7E</vt:lpwstr>
  </property>
</Properties>
</file>